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DM Serif Display" charset="1" panose="00000000000000000000"/>
      <p:regular r:id="rId29"/>
    </p:embeddedFont>
    <p:embeddedFont>
      <p:font typeface="Open Sans" charset="1" panose="00000000000000000000"/>
      <p:regular r:id="rId30"/>
    </p:embeddedFont>
    <p:embeddedFont>
      <p:font typeface="Open Sans Bold" charset="1" panose="00000000000000000000"/>
      <p:regular r:id="rId31"/>
    </p:embeddedFont>
    <p:embeddedFont>
      <p:font typeface="Cooper Hewitt" charset="1" panose="00000000000000000000"/>
      <p:regular r:id="rId32"/>
    </p:embeddedFont>
    <p:embeddedFont>
      <p:font typeface="League Spartan" charset="1" panose="000008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6.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7.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6.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30.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3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32.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33.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3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0.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13" r="0" b="-9313"/>
            </a:stretch>
          </a:blipFill>
        </p:spPr>
      </p:sp>
      <p:grpSp>
        <p:nvGrpSpPr>
          <p:cNvPr name="Group 3" id="3"/>
          <p:cNvGrpSpPr/>
          <p:nvPr/>
        </p:nvGrpSpPr>
        <p:grpSpPr>
          <a:xfrm rot="0">
            <a:off x="17293116" y="565634"/>
            <a:ext cx="397367" cy="28996"/>
            <a:chOff x="0" y="0"/>
            <a:chExt cx="128243" cy="9358"/>
          </a:xfrm>
        </p:grpSpPr>
        <p:sp>
          <p:nvSpPr>
            <p:cNvPr name="Freeform 4" id="4"/>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BBA088"/>
            </a:solidFill>
          </p:spPr>
        </p:sp>
        <p:sp>
          <p:nvSpPr>
            <p:cNvPr name="TextBox 5" id="5"/>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7293116" y="657737"/>
            <a:ext cx="397367" cy="28996"/>
            <a:chOff x="0" y="0"/>
            <a:chExt cx="128243" cy="9358"/>
          </a:xfrm>
        </p:grpSpPr>
        <p:sp>
          <p:nvSpPr>
            <p:cNvPr name="Freeform 7" id="7"/>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BBA088"/>
            </a:solidFill>
          </p:spPr>
        </p:sp>
        <p:sp>
          <p:nvSpPr>
            <p:cNvPr name="TextBox 8" id="8"/>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294748" y="319480"/>
            <a:ext cx="733952" cy="705512"/>
          </a:xfrm>
          <a:custGeom>
            <a:avLst/>
            <a:gdLst/>
            <a:ahLst/>
            <a:cxnLst/>
            <a:rect r="r" b="b" t="t" l="l"/>
            <a:pathLst>
              <a:path h="705512" w="733952">
                <a:moveTo>
                  <a:pt x="0" y="0"/>
                </a:moveTo>
                <a:lnTo>
                  <a:pt x="733952" y="0"/>
                </a:lnTo>
                <a:lnTo>
                  <a:pt x="733952" y="705511"/>
                </a:lnTo>
                <a:lnTo>
                  <a:pt x="0" y="7055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17259300" y="9258300"/>
            <a:ext cx="1028700" cy="102870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BA088"/>
            </a:solidFill>
          </p:spPr>
        </p:sp>
        <p:sp>
          <p:nvSpPr>
            <p:cNvPr name="TextBox 12" id="12"/>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13" id="13"/>
          <p:cNvSpPr txBox="true"/>
          <p:nvPr/>
        </p:nvSpPr>
        <p:spPr>
          <a:xfrm rot="0">
            <a:off x="1028700" y="1331155"/>
            <a:ext cx="14031649" cy="4239976"/>
          </a:xfrm>
          <a:prstGeom prst="rect">
            <a:avLst/>
          </a:prstGeom>
        </p:spPr>
        <p:txBody>
          <a:bodyPr anchor="t" rtlCol="false" tIns="0" lIns="0" bIns="0" rIns="0">
            <a:spAutoFit/>
          </a:bodyPr>
          <a:lstStyle/>
          <a:p>
            <a:pPr algn="ctr">
              <a:lnSpc>
                <a:spcPts val="34575"/>
              </a:lnSpc>
              <a:spcBef>
                <a:spcPct val="0"/>
              </a:spcBef>
            </a:pPr>
            <a:r>
              <a:rPr lang="en-US" sz="24696">
                <a:solidFill>
                  <a:srgbClr val="FFFFFF"/>
                </a:solidFill>
                <a:latin typeface="DM Serif Display"/>
                <a:ea typeface="DM Serif Display"/>
                <a:cs typeface="DM Serif Display"/>
                <a:sym typeface="DM Serif Display"/>
              </a:rPr>
              <a:t>CCMS</a:t>
            </a:r>
          </a:p>
        </p:txBody>
      </p:sp>
      <p:sp>
        <p:nvSpPr>
          <p:cNvPr name="TextBox 14" id="14"/>
          <p:cNvSpPr txBox="true"/>
          <p:nvPr/>
        </p:nvSpPr>
        <p:spPr>
          <a:xfrm rot="0">
            <a:off x="1274359" y="361355"/>
            <a:ext cx="1802902" cy="530013"/>
          </a:xfrm>
          <a:prstGeom prst="rect">
            <a:avLst/>
          </a:prstGeom>
        </p:spPr>
        <p:txBody>
          <a:bodyPr anchor="t" rtlCol="false" tIns="0" lIns="0" bIns="0" rIns="0">
            <a:spAutoFit/>
          </a:bodyPr>
          <a:lstStyle/>
          <a:p>
            <a:pPr algn="l">
              <a:lnSpc>
                <a:spcPts val="4361"/>
              </a:lnSpc>
              <a:spcBef>
                <a:spcPct val="0"/>
              </a:spcBef>
            </a:pPr>
            <a:r>
              <a:rPr lang="en-US" sz="3115">
                <a:solidFill>
                  <a:srgbClr val="FFFFFF"/>
                </a:solidFill>
                <a:latin typeface="DM Serif Display"/>
                <a:ea typeface="DM Serif Display"/>
                <a:cs typeface="DM Serif Display"/>
                <a:sym typeface="DM Serif Display"/>
              </a:rPr>
              <a:t>CCMS</a:t>
            </a:r>
          </a:p>
        </p:txBody>
      </p:sp>
      <p:sp>
        <p:nvSpPr>
          <p:cNvPr name="TextBox 15" id="15"/>
          <p:cNvSpPr txBox="true"/>
          <p:nvPr/>
        </p:nvSpPr>
        <p:spPr>
          <a:xfrm rot="0">
            <a:off x="15940842" y="508149"/>
            <a:ext cx="978460"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Contact</a:t>
            </a:r>
          </a:p>
        </p:txBody>
      </p:sp>
      <p:sp>
        <p:nvSpPr>
          <p:cNvPr name="TextBox 16" id="16"/>
          <p:cNvSpPr txBox="true"/>
          <p:nvPr/>
        </p:nvSpPr>
        <p:spPr>
          <a:xfrm rot="0">
            <a:off x="14385046" y="508149"/>
            <a:ext cx="1060497"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About Us</a:t>
            </a:r>
          </a:p>
        </p:txBody>
      </p:sp>
      <p:sp>
        <p:nvSpPr>
          <p:cNvPr name="TextBox 17" id="17"/>
          <p:cNvSpPr txBox="true"/>
          <p:nvPr/>
        </p:nvSpPr>
        <p:spPr>
          <a:xfrm rot="0">
            <a:off x="13048434" y="508149"/>
            <a:ext cx="996468"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Service</a:t>
            </a:r>
          </a:p>
        </p:txBody>
      </p:sp>
      <p:sp>
        <p:nvSpPr>
          <p:cNvPr name="TextBox 18" id="18"/>
          <p:cNvSpPr txBox="true"/>
          <p:nvPr/>
        </p:nvSpPr>
        <p:spPr>
          <a:xfrm rot="0">
            <a:off x="11898530" y="508149"/>
            <a:ext cx="809760"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Home</a:t>
            </a:r>
          </a:p>
        </p:txBody>
      </p:sp>
      <p:sp>
        <p:nvSpPr>
          <p:cNvPr name="TextBox 19" id="19"/>
          <p:cNvSpPr txBox="true"/>
          <p:nvPr/>
        </p:nvSpPr>
        <p:spPr>
          <a:xfrm rot="0">
            <a:off x="17436248" y="9574287"/>
            <a:ext cx="674803" cy="349101"/>
          </a:xfrm>
          <a:prstGeom prst="rect">
            <a:avLst/>
          </a:prstGeom>
        </p:spPr>
        <p:txBody>
          <a:bodyPr anchor="t" rtlCol="false" tIns="0" lIns="0" bIns="0" rIns="0">
            <a:spAutoFit/>
          </a:bodyPr>
          <a:lstStyle/>
          <a:p>
            <a:pPr algn="ctr">
              <a:lnSpc>
                <a:spcPts val="2800"/>
              </a:lnSpc>
              <a:spcBef>
                <a:spcPct val="0"/>
              </a:spcBef>
            </a:pPr>
            <a:r>
              <a:rPr lang="en-US" b="true" sz="2000">
                <a:solidFill>
                  <a:srgbClr val="FFFFFF"/>
                </a:solidFill>
                <a:latin typeface="Open Sans Bold"/>
                <a:ea typeface="Open Sans Bold"/>
                <a:cs typeface="Open Sans Bold"/>
                <a:sym typeface="Open Sans Bold"/>
              </a:rPr>
              <a:t>01</a:t>
            </a:r>
          </a:p>
        </p:txBody>
      </p:sp>
      <p:sp>
        <p:nvSpPr>
          <p:cNvPr name="TextBox 20" id="20"/>
          <p:cNvSpPr txBox="true"/>
          <p:nvPr/>
        </p:nvSpPr>
        <p:spPr>
          <a:xfrm rot="0">
            <a:off x="2843495" y="5707352"/>
            <a:ext cx="12602047" cy="2094654"/>
          </a:xfrm>
          <a:prstGeom prst="rect">
            <a:avLst/>
          </a:prstGeom>
        </p:spPr>
        <p:txBody>
          <a:bodyPr anchor="t" rtlCol="false" tIns="0" lIns="0" bIns="0" rIns="0">
            <a:spAutoFit/>
          </a:bodyPr>
          <a:lstStyle/>
          <a:p>
            <a:pPr algn="ctr">
              <a:lnSpc>
                <a:spcPts val="7820"/>
              </a:lnSpc>
            </a:pPr>
            <a:r>
              <a:rPr lang="en-US" sz="5586">
                <a:solidFill>
                  <a:srgbClr val="FFFFFF"/>
                </a:solidFill>
                <a:latin typeface="Cooper Hewitt"/>
                <a:ea typeface="Cooper Hewitt"/>
                <a:cs typeface="Cooper Hewitt"/>
                <a:sym typeface="Cooper Hewitt"/>
              </a:rPr>
              <a:t>Court Case Management System (CCMS)</a:t>
            </a:r>
          </a:p>
          <a:p>
            <a:pPr algn="ctr">
              <a:lnSpc>
                <a:spcPts val="7820"/>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20F0C"/>
        </a:soli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BBA088"/>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BBA088"/>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259300" y="9258300"/>
            <a:ext cx="1028700" cy="102870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BA088"/>
            </a:solidFill>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11" id="11"/>
          <p:cNvSpPr txBox="true"/>
          <p:nvPr/>
        </p:nvSpPr>
        <p:spPr>
          <a:xfrm rot="0">
            <a:off x="1976409" y="919305"/>
            <a:ext cx="15951309" cy="1817092"/>
          </a:xfrm>
          <a:prstGeom prst="rect">
            <a:avLst/>
          </a:prstGeom>
        </p:spPr>
        <p:txBody>
          <a:bodyPr anchor="t" rtlCol="false" tIns="0" lIns="0" bIns="0" rIns="0">
            <a:spAutoFit/>
          </a:bodyPr>
          <a:lstStyle/>
          <a:p>
            <a:pPr algn="l">
              <a:lnSpc>
                <a:spcPts val="7058"/>
              </a:lnSpc>
            </a:pPr>
            <a:r>
              <a:rPr lang="en-US" sz="5041">
                <a:solidFill>
                  <a:srgbClr val="FFFFFF"/>
                </a:solidFill>
                <a:latin typeface="DM Serif Display"/>
                <a:ea typeface="DM Serif Display"/>
                <a:cs typeface="DM Serif Display"/>
                <a:sym typeface="DM Serif Display"/>
              </a:rPr>
              <a:t>NON-FUNCTIONAL REQUIREMENTS FOR CCMS</a:t>
            </a:r>
          </a:p>
          <a:p>
            <a:pPr algn="l">
              <a:lnSpc>
                <a:spcPts val="7611"/>
              </a:lnSpc>
              <a:spcBef>
                <a:spcPct val="0"/>
              </a:spcBef>
            </a:pPr>
          </a:p>
        </p:txBody>
      </p:sp>
      <p:grpSp>
        <p:nvGrpSpPr>
          <p:cNvPr name="Group 12" id="12"/>
          <p:cNvGrpSpPr/>
          <p:nvPr/>
        </p:nvGrpSpPr>
        <p:grpSpPr>
          <a:xfrm rot="0">
            <a:off x="2123398" y="1857549"/>
            <a:ext cx="12949339" cy="47625"/>
            <a:chOff x="0" y="0"/>
            <a:chExt cx="4179176" cy="15370"/>
          </a:xfrm>
        </p:grpSpPr>
        <p:sp>
          <p:nvSpPr>
            <p:cNvPr name="Freeform 13" id="13"/>
            <p:cNvSpPr/>
            <p:nvPr/>
          </p:nvSpPr>
          <p:spPr>
            <a:xfrm flipH="false" flipV="false" rot="0">
              <a:off x="0" y="0"/>
              <a:ext cx="4179176" cy="15370"/>
            </a:xfrm>
            <a:custGeom>
              <a:avLst/>
              <a:gdLst/>
              <a:ahLst/>
              <a:cxnLst/>
              <a:rect r="r" b="b" t="t" l="l"/>
              <a:pathLst>
                <a:path h="15370" w="4179176">
                  <a:moveTo>
                    <a:pt x="0" y="0"/>
                  </a:moveTo>
                  <a:lnTo>
                    <a:pt x="4179176" y="0"/>
                  </a:lnTo>
                  <a:lnTo>
                    <a:pt x="4179176" y="15370"/>
                  </a:lnTo>
                  <a:lnTo>
                    <a:pt x="0" y="15370"/>
                  </a:lnTo>
                  <a:close/>
                </a:path>
              </a:pathLst>
            </a:custGeom>
            <a:solidFill>
              <a:srgbClr val="BBA088"/>
            </a:solidFill>
          </p:spPr>
        </p:sp>
        <p:sp>
          <p:nvSpPr>
            <p:cNvPr name="TextBox 14" id="14"/>
            <p:cNvSpPr txBox="true"/>
            <p:nvPr/>
          </p:nvSpPr>
          <p:spPr>
            <a:xfrm>
              <a:off x="0" y="-38100"/>
              <a:ext cx="4179176" cy="5347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241544" y="2471414"/>
            <a:ext cx="474438" cy="474438"/>
            <a:chOff x="0" y="0"/>
            <a:chExt cx="632584" cy="632584"/>
          </a:xfrm>
        </p:grpSpPr>
        <p:grpSp>
          <p:nvGrpSpPr>
            <p:cNvPr name="Group 16" id="16"/>
            <p:cNvGrpSpPr/>
            <p:nvPr/>
          </p:nvGrpSpPr>
          <p:grpSpPr>
            <a:xfrm rot="0">
              <a:off x="0" y="0"/>
              <a:ext cx="632584" cy="63258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BA088"/>
              </a:solidFill>
            </p:spPr>
          </p:sp>
          <p:sp>
            <p:nvSpPr>
              <p:cNvPr name="TextBox 18" id="1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99925" y="150998"/>
              <a:ext cx="432733" cy="299431"/>
            </a:xfrm>
            <a:prstGeom prst="rect">
              <a:avLst/>
            </a:prstGeom>
          </p:spPr>
          <p:txBody>
            <a:bodyPr anchor="t" rtlCol="false" tIns="0" lIns="0" bIns="0" rIns="0">
              <a:spAutoFit/>
            </a:bodyPr>
            <a:lstStyle/>
            <a:p>
              <a:pPr algn="ctr">
                <a:lnSpc>
                  <a:spcPts val="1820"/>
                </a:lnSpc>
                <a:spcBef>
                  <a:spcPct val="0"/>
                </a:spcBef>
              </a:pPr>
              <a:r>
                <a:rPr lang="en-US" b="true" sz="1300">
                  <a:solidFill>
                    <a:srgbClr val="FFFFFF"/>
                  </a:solidFill>
                  <a:latin typeface="Open Sans Bold"/>
                  <a:ea typeface="Open Sans Bold"/>
                  <a:cs typeface="Open Sans Bold"/>
                  <a:sym typeface="Open Sans Bold"/>
                </a:rPr>
                <a:t>01</a:t>
              </a:r>
            </a:p>
          </p:txBody>
        </p:sp>
      </p:grpSp>
      <p:sp>
        <p:nvSpPr>
          <p:cNvPr name="TextBox 20" id="20"/>
          <p:cNvSpPr txBox="true"/>
          <p:nvPr/>
        </p:nvSpPr>
        <p:spPr>
          <a:xfrm rot="0">
            <a:off x="891559" y="2580362"/>
            <a:ext cx="5211008" cy="280670"/>
          </a:xfrm>
          <a:prstGeom prst="rect">
            <a:avLst/>
          </a:prstGeom>
        </p:spPr>
        <p:txBody>
          <a:bodyPr anchor="t" rtlCol="false" tIns="0" lIns="0" bIns="0" rIns="0">
            <a:spAutoFit/>
          </a:bodyPr>
          <a:lstStyle/>
          <a:p>
            <a:pPr algn="l">
              <a:lnSpc>
                <a:spcPts val="2379"/>
              </a:lnSpc>
              <a:spcBef>
                <a:spcPct val="0"/>
              </a:spcBef>
            </a:pPr>
            <a:r>
              <a:rPr lang="en-US" sz="1699">
                <a:solidFill>
                  <a:srgbClr val="FFFFFF"/>
                </a:solidFill>
                <a:latin typeface="Open Sans"/>
                <a:ea typeface="Open Sans"/>
                <a:cs typeface="Open Sans"/>
                <a:sym typeface="Open Sans"/>
              </a:rPr>
              <a:t>Support 500 users</a:t>
            </a:r>
          </a:p>
        </p:txBody>
      </p:sp>
      <p:grpSp>
        <p:nvGrpSpPr>
          <p:cNvPr name="Group 21" id="21"/>
          <p:cNvGrpSpPr/>
          <p:nvPr/>
        </p:nvGrpSpPr>
        <p:grpSpPr>
          <a:xfrm rot="0">
            <a:off x="241544" y="3304807"/>
            <a:ext cx="509918" cy="509918"/>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BA088"/>
            </a:solidFill>
          </p:spPr>
        </p:sp>
        <p:sp>
          <p:nvSpPr>
            <p:cNvPr name="TextBox 23" id="23"/>
            <p:cNvSpPr txBox="true"/>
            <p:nvPr/>
          </p:nvSpPr>
          <p:spPr>
            <a:xfrm>
              <a:off x="0" y="-38100"/>
              <a:ext cx="812800" cy="850900"/>
            </a:xfrm>
            <a:prstGeom prst="rect">
              <a:avLst/>
            </a:prstGeom>
          </p:spPr>
          <p:txBody>
            <a:bodyPr anchor="ctr" rtlCol="false" tIns="43338" lIns="43338" bIns="43338" rIns="43338"/>
            <a:lstStyle/>
            <a:p>
              <a:pPr algn="ctr">
                <a:lnSpc>
                  <a:spcPts val="2659"/>
                </a:lnSpc>
              </a:pPr>
            </a:p>
          </p:txBody>
        </p:sp>
      </p:grpSp>
      <p:grpSp>
        <p:nvGrpSpPr>
          <p:cNvPr name="Group 24" id="24"/>
          <p:cNvGrpSpPr/>
          <p:nvPr/>
        </p:nvGrpSpPr>
        <p:grpSpPr>
          <a:xfrm rot="0">
            <a:off x="241544" y="4176675"/>
            <a:ext cx="509918" cy="509918"/>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BA088"/>
            </a:solidFill>
          </p:spPr>
        </p:sp>
        <p:sp>
          <p:nvSpPr>
            <p:cNvPr name="TextBox 26" id="26"/>
            <p:cNvSpPr txBox="true"/>
            <p:nvPr/>
          </p:nvSpPr>
          <p:spPr>
            <a:xfrm>
              <a:off x="0" y="-38100"/>
              <a:ext cx="812800" cy="850900"/>
            </a:xfrm>
            <a:prstGeom prst="rect">
              <a:avLst/>
            </a:prstGeom>
          </p:spPr>
          <p:txBody>
            <a:bodyPr anchor="ctr" rtlCol="false" tIns="43338" lIns="43338" bIns="43338" rIns="43338"/>
            <a:lstStyle/>
            <a:p>
              <a:pPr algn="ctr">
                <a:lnSpc>
                  <a:spcPts val="2659"/>
                </a:lnSpc>
              </a:pPr>
            </a:p>
          </p:txBody>
        </p:sp>
      </p:grpSp>
      <p:grpSp>
        <p:nvGrpSpPr>
          <p:cNvPr name="Group 27" id="27"/>
          <p:cNvGrpSpPr/>
          <p:nvPr/>
        </p:nvGrpSpPr>
        <p:grpSpPr>
          <a:xfrm rot="0">
            <a:off x="241544" y="5019856"/>
            <a:ext cx="509918" cy="509918"/>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BA088"/>
            </a:solidFill>
          </p:spPr>
        </p:sp>
        <p:sp>
          <p:nvSpPr>
            <p:cNvPr name="TextBox 29" id="29"/>
            <p:cNvSpPr txBox="true"/>
            <p:nvPr/>
          </p:nvSpPr>
          <p:spPr>
            <a:xfrm>
              <a:off x="0" y="-38100"/>
              <a:ext cx="812800" cy="850900"/>
            </a:xfrm>
            <a:prstGeom prst="rect">
              <a:avLst/>
            </a:prstGeom>
          </p:spPr>
          <p:txBody>
            <a:bodyPr anchor="ctr" rtlCol="false" tIns="43338" lIns="43338" bIns="43338" rIns="43338"/>
            <a:lstStyle/>
            <a:p>
              <a:pPr algn="ctr">
                <a:lnSpc>
                  <a:spcPts val="2659"/>
                </a:lnSpc>
              </a:pPr>
            </a:p>
          </p:txBody>
        </p:sp>
      </p:grpSp>
      <p:grpSp>
        <p:nvGrpSpPr>
          <p:cNvPr name="Group 30" id="30"/>
          <p:cNvGrpSpPr/>
          <p:nvPr/>
        </p:nvGrpSpPr>
        <p:grpSpPr>
          <a:xfrm rot="0">
            <a:off x="241544" y="5933472"/>
            <a:ext cx="509918" cy="509918"/>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BA088"/>
            </a:solidFill>
          </p:spPr>
        </p:sp>
        <p:sp>
          <p:nvSpPr>
            <p:cNvPr name="TextBox 32" id="32"/>
            <p:cNvSpPr txBox="true"/>
            <p:nvPr/>
          </p:nvSpPr>
          <p:spPr>
            <a:xfrm>
              <a:off x="0" y="-38100"/>
              <a:ext cx="812800" cy="850900"/>
            </a:xfrm>
            <a:prstGeom prst="rect">
              <a:avLst/>
            </a:prstGeom>
          </p:spPr>
          <p:txBody>
            <a:bodyPr anchor="ctr" rtlCol="false" tIns="43338" lIns="43338" bIns="43338" rIns="43338"/>
            <a:lstStyle/>
            <a:p>
              <a:pPr algn="ctr">
                <a:lnSpc>
                  <a:spcPts val="2659"/>
                </a:lnSpc>
              </a:pPr>
            </a:p>
          </p:txBody>
        </p:sp>
      </p:grpSp>
      <p:grpSp>
        <p:nvGrpSpPr>
          <p:cNvPr name="Group 33" id="33"/>
          <p:cNvGrpSpPr/>
          <p:nvPr/>
        </p:nvGrpSpPr>
        <p:grpSpPr>
          <a:xfrm rot="0">
            <a:off x="241544" y="6843441"/>
            <a:ext cx="509918" cy="509918"/>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BA088"/>
            </a:solidFill>
          </p:spPr>
        </p:sp>
        <p:sp>
          <p:nvSpPr>
            <p:cNvPr name="TextBox 35" id="35"/>
            <p:cNvSpPr txBox="true"/>
            <p:nvPr/>
          </p:nvSpPr>
          <p:spPr>
            <a:xfrm>
              <a:off x="0" y="-38100"/>
              <a:ext cx="812800" cy="850900"/>
            </a:xfrm>
            <a:prstGeom prst="rect">
              <a:avLst/>
            </a:prstGeom>
          </p:spPr>
          <p:txBody>
            <a:bodyPr anchor="ctr" rtlCol="false" tIns="43338" lIns="43338" bIns="43338" rIns="43338"/>
            <a:lstStyle/>
            <a:p>
              <a:pPr algn="ctr">
                <a:lnSpc>
                  <a:spcPts val="2659"/>
                </a:lnSpc>
              </a:pPr>
            </a:p>
          </p:txBody>
        </p:sp>
      </p:grpSp>
      <p:grpSp>
        <p:nvGrpSpPr>
          <p:cNvPr name="Group 36" id="36"/>
          <p:cNvGrpSpPr/>
          <p:nvPr/>
        </p:nvGrpSpPr>
        <p:grpSpPr>
          <a:xfrm rot="0">
            <a:off x="241544" y="7839134"/>
            <a:ext cx="509918" cy="509918"/>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BA088"/>
            </a:solidFill>
          </p:spPr>
        </p:sp>
        <p:sp>
          <p:nvSpPr>
            <p:cNvPr name="TextBox 38" id="38"/>
            <p:cNvSpPr txBox="true"/>
            <p:nvPr/>
          </p:nvSpPr>
          <p:spPr>
            <a:xfrm>
              <a:off x="0" y="-38100"/>
              <a:ext cx="812800" cy="850900"/>
            </a:xfrm>
            <a:prstGeom prst="rect">
              <a:avLst/>
            </a:prstGeom>
          </p:spPr>
          <p:txBody>
            <a:bodyPr anchor="ctr" rtlCol="false" tIns="43338" lIns="43338" bIns="43338" rIns="43338"/>
            <a:lstStyle/>
            <a:p>
              <a:pPr algn="ctr">
                <a:lnSpc>
                  <a:spcPts val="2659"/>
                </a:lnSpc>
              </a:pPr>
            </a:p>
          </p:txBody>
        </p:sp>
      </p:grpSp>
      <p:grpSp>
        <p:nvGrpSpPr>
          <p:cNvPr name="Group 39" id="39"/>
          <p:cNvGrpSpPr/>
          <p:nvPr/>
        </p:nvGrpSpPr>
        <p:grpSpPr>
          <a:xfrm rot="0">
            <a:off x="241544" y="8772862"/>
            <a:ext cx="509918" cy="510022"/>
            <a:chOff x="0" y="0"/>
            <a:chExt cx="679891" cy="680029"/>
          </a:xfrm>
        </p:grpSpPr>
        <p:grpSp>
          <p:nvGrpSpPr>
            <p:cNvPr name="Group 40" id="40"/>
            <p:cNvGrpSpPr/>
            <p:nvPr/>
          </p:nvGrpSpPr>
          <p:grpSpPr>
            <a:xfrm rot="0">
              <a:off x="0" y="0"/>
              <a:ext cx="679891" cy="680029"/>
              <a:chOff x="0" y="0"/>
              <a:chExt cx="812800" cy="812966"/>
            </a:xfrm>
          </p:grpSpPr>
          <p:sp>
            <p:nvSpPr>
              <p:cNvPr name="Freeform 41" id="41"/>
              <p:cNvSpPr/>
              <p:nvPr/>
            </p:nvSpPr>
            <p:spPr>
              <a:xfrm flipH="false" flipV="false" rot="0">
                <a:off x="0" y="0"/>
                <a:ext cx="812800" cy="812966"/>
              </a:xfrm>
              <a:custGeom>
                <a:avLst/>
                <a:gdLst/>
                <a:ahLst/>
                <a:cxnLst/>
                <a:rect r="r" b="b" t="t" l="l"/>
                <a:pathLst>
                  <a:path h="812966" w="812800">
                    <a:moveTo>
                      <a:pt x="0" y="0"/>
                    </a:moveTo>
                    <a:lnTo>
                      <a:pt x="812800" y="0"/>
                    </a:lnTo>
                    <a:lnTo>
                      <a:pt x="812800" y="812966"/>
                    </a:lnTo>
                    <a:lnTo>
                      <a:pt x="0" y="812966"/>
                    </a:lnTo>
                    <a:close/>
                  </a:path>
                </a:pathLst>
              </a:custGeom>
              <a:solidFill>
                <a:srgbClr val="BBA088"/>
              </a:solidFill>
            </p:spPr>
          </p:sp>
          <p:sp>
            <p:nvSpPr>
              <p:cNvPr name="TextBox 42" id="42"/>
              <p:cNvSpPr txBox="true"/>
              <p:nvPr/>
            </p:nvSpPr>
            <p:spPr>
              <a:xfrm>
                <a:off x="0" y="-38100"/>
                <a:ext cx="812800" cy="851066"/>
              </a:xfrm>
              <a:prstGeom prst="rect">
                <a:avLst/>
              </a:prstGeom>
            </p:spPr>
            <p:txBody>
              <a:bodyPr anchor="ctr" rtlCol="false" tIns="43338" lIns="43338" bIns="43338" rIns="43338"/>
              <a:lstStyle/>
              <a:p>
                <a:pPr algn="ctr">
                  <a:lnSpc>
                    <a:spcPts val="2659"/>
                  </a:lnSpc>
                </a:pPr>
              </a:p>
            </p:txBody>
          </p:sp>
        </p:grpSp>
        <p:sp>
          <p:nvSpPr>
            <p:cNvPr name="TextBox 43" id="43"/>
            <p:cNvSpPr txBox="true"/>
            <p:nvPr/>
          </p:nvSpPr>
          <p:spPr>
            <a:xfrm rot="0">
              <a:off x="107398" y="170933"/>
              <a:ext cx="465094" cy="309588"/>
            </a:xfrm>
            <a:prstGeom prst="rect">
              <a:avLst/>
            </a:prstGeom>
          </p:spPr>
          <p:txBody>
            <a:bodyPr anchor="t" rtlCol="false" tIns="0" lIns="0" bIns="0" rIns="0">
              <a:spAutoFit/>
            </a:bodyPr>
            <a:lstStyle/>
            <a:p>
              <a:pPr algn="ctr">
                <a:lnSpc>
                  <a:spcPts val="1956"/>
                </a:lnSpc>
                <a:spcBef>
                  <a:spcPct val="0"/>
                </a:spcBef>
              </a:pPr>
              <a:r>
                <a:rPr lang="en-US" b="true" sz="1397">
                  <a:solidFill>
                    <a:srgbClr val="FFFFFF"/>
                  </a:solidFill>
                  <a:latin typeface="Open Sans Bold"/>
                  <a:ea typeface="Open Sans Bold"/>
                  <a:cs typeface="Open Sans Bold"/>
                  <a:sym typeface="Open Sans Bold"/>
                </a:rPr>
                <a:t>08</a:t>
              </a:r>
            </a:p>
          </p:txBody>
        </p:sp>
      </p:grpSp>
      <p:grpSp>
        <p:nvGrpSpPr>
          <p:cNvPr name="Group 44" id="44"/>
          <p:cNvGrpSpPr/>
          <p:nvPr/>
        </p:nvGrpSpPr>
        <p:grpSpPr>
          <a:xfrm rot="0">
            <a:off x="241544" y="9706695"/>
            <a:ext cx="509918" cy="509918"/>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BA088"/>
            </a:solidFill>
          </p:spPr>
        </p:sp>
        <p:sp>
          <p:nvSpPr>
            <p:cNvPr name="TextBox 46" id="46"/>
            <p:cNvSpPr txBox="true"/>
            <p:nvPr/>
          </p:nvSpPr>
          <p:spPr>
            <a:xfrm>
              <a:off x="0" y="-38100"/>
              <a:ext cx="812800" cy="850900"/>
            </a:xfrm>
            <a:prstGeom prst="rect">
              <a:avLst/>
            </a:prstGeom>
          </p:spPr>
          <p:txBody>
            <a:bodyPr anchor="ctr" rtlCol="false" tIns="43338" lIns="43338" bIns="43338" rIns="43338"/>
            <a:lstStyle/>
            <a:p>
              <a:pPr algn="ctr">
                <a:lnSpc>
                  <a:spcPts val="2659"/>
                </a:lnSpc>
              </a:pPr>
            </a:p>
          </p:txBody>
        </p:sp>
      </p:grpSp>
      <p:grpSp>
        <p:nvGrpSpPr>
          <p:cNvPr name="Group 47" id="47"/>
          <p:cNvGrpSpPr/>
          <p:nvPr/>
        </p:nvGrpSpPr>
        <p:grpSpPr>
          <a:xfrm rot="0">
            <a:off x="5847608" y="2471414"/>
            <a:ext cx="509918" cy="509918"/>
            <a:chOff x="0" y="0"/>
            <a:chExt cx="812800" cy="812800"/>
          </a:xfrm>
        </p:grpSpPr>
        <p:sp>
          <p:nvSpPr>
            <p:cNvPr name="Freeform 48" id="4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BA088"/>
            </a:solidFill>
          </p:spPr>
        </p:sp>
        <p:sp>
          <p:nvSpPr>
            <p:cNvPr name="TextBox 49" id="49"/>
            <p:cNvSpPr txBox="true"/>
            <p:nvPr/>
          </p:nvSpPr>
          <p:spPr>
            <a:xfrm>
              <a:off x="0" y="-38100"/>
              <a:ext cx="812800" cy="850900"/>
            </a:xfrm>
            <a:prstGeom prst="rect">
              <a:avLst/>
            </a:prstGeom>
          </p:spPr>
          <p:txBody>
            <a:bodyPr anchor="ctr" rtlCol="false" tIns="43338" lIns="43338" bIns="43338" rIns="43338"/>
            <a:lstStyle/>
            <a:p>
              <a:pPr algn="ctr">
                <a:lnSpc>
                  <a:spcPts val="2659"/>
                </a:lnSpc>
              </a:pPr>
            </a:p>
          </p:txBody>
        </p:sp>
      </p:grpSp>
      <p:sp>
        <p:nvSpPr>
          <p:cNvPr name="Freeform 50" id="50"/>
          <p:cNvSpPr/>
          <p:nvPr/>
        </p:nvSpPr>
        <p:spPr>
          <a:xfrm flipH="false" flipV="false" rot="0">
            <a:off x="294748" y="319480"/>
            <a:ext cx="733952" cy="705512"/>
          </a:xfrm>
          <a:custGeom>
            <a:avLst/>
            <a:gdLst/>
            <a:ahLst/>
            <a:cxnLst/>
            <a:rect r="r" b="b" t="t" l="l"/>
            <a:pathLst>
              <a:path h="705512" w="733952">
                <a:moveTo>
                  <a:pt x="0" y="0"/>
                </a:moveTo>
                <a:lnTo>
                  <a:pt x="733952" y="0"/>
                </a:lnTo>
                <a:lnTo>
                  <a:pt x="733952" y="705511"/>
                </a:lnTo>
                <a:lnTo>
                  <a:pt x="0" y="7055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1" id="51"/>
          <p:cNvSpPr/>
          <p:nvPr/>
        </p:nvSpPr>
        <p:spPr>
          <a:xfrm flipH="false" flipV="false" rot="0">
            <a:off x="10256244" y="2157032"/>
            <a:ext cx="2625495" cy="2625495"/>
          </a:xfrm>
          <a:custGeom>
            <a:avLst/>
            <a:gdLst/>
            <a:ahLst/>
            <a:cxnLst/>
            <a:rect r="r" b="b" t="t" l="l"/>
            <a:pathLst>
              <a:path h="2625495" w="2625495">
                <a:moveTo>
                  <a:pt x="0" y="0"/>
                </a:moveTo>
                <a:lnTo>
                  <a:pt x="2625495" y="0"/>
                </a:lnTo>
                <a:lnTo>
                  <a:pt x="2625495" y="2625495"/>
                </a:lnTo>
                <a:lnTo>
                  <a:pt x="0" y="26254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2" id="52"/>
          <p:cNvSpPr/>
          <p:nvPr/>
        </p:nvSpPr>
        <p:spPr>
          <a:xfrm flipH="false" flipV="false" rot="0">
            <a:off x="14385046" y="2235535"/>
            <a:ext cx="2851642" cy="2648462"/>
          </a:xfrm>
          <a:custGeom>
            <a:avLst/>
            <a:gdLst/>
            <a:ahLst/>
            <a:cxnLst/>
            <a:rect r="r" b="b" t="t" l="l"/>
            <a:pathLst>
              <a:path h="2648462" w="2851642">
                <a:moveTo>
                  <a:pt x="0" y="0"/>
                </a:moveTo>
                <a:lnTo>
                  <a:pt x="2851641" y="0"/>
                </a:lnTo>
                <a:lnTo>
                  <a:pt x="2851641" y="2648462"/>
                </a:lnTo>
                <a:lnTo>
                  <a:pt x="0" y="26484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3" id="53"/>
          <p:cNvSpPr/>
          <p:nvPr/>
        </p:nvSpPr>
        <p:spPr>
          <a:xfrm flipH="false" flipV="false" rot="0">
            <a:off x="10256244" y="5515952"/>
            <a:ext cx="3096370" cy="2372593"/>
          </a:xfrm>
          <a:custGeom>
            <a:avLst/>
            <a:gdLst/>
            <a:ahLst/>
            <a:cxnLst/>
            <a:rect r="r" b="b" t="t" l="l"/>
            <a:pathLst>
              <a:path h="2372593" w="3096370">
                <a:moveTo>
                  <a:pt x="0" y="0"/>
                </a:moveTo>
                <a:lnTo>
                  <a:pt x="3096370" y="0"/>
                </a:lnTo>
                <a:lnTo>
                  <a:pt x="3096370" y="2372593"/>
                </a:lnTo>
                <a:lnTo>
                  <a:pt x="0" y="2372593"/>
                </a:lnTo>
                <a:lnTo>
                  <a:pt x="0" y="0"/>
                </a:lnTo>
                <a:close/>
              </a:path>
            </a:pathLst>
          </a:custGeom>
          <a:blipFill>
            <a:blip r:embed="rId8"/>
            <a:stretch>
              <a:fillRect l="0" t="0" r="0" b="0"/>
            </a:stretch>
          </a:blipFill>
        </p:spPr>
      </p:sp>
      <p:sp>
        <p:nvSpPr>
          <p:cNvPr name="Freeform 54" id="54"/>
          <p:cNvSpPr/>
          <p:nvPr/>
        </p:nvSpPr>
        <p:spPr>
          <a:xfrm flipH="false" flipV="false" rot="0">
            <a:off x="14890818" y="5931747"/>
            <a:ext cx="2100049" cy="2701027"/>
          </a:xfrm>
          <a:custGeom>
            <a:avLst/>
            <a:gdLst/>
            <a:ahLst/>
            <a:cxnLst/>
            <a:rect r="r" b="b" t="t" l="l"/>
            <a:pathLst>
              <a:path h="2701027" w="2100049">
                <a:moveTo>
                  <a:pt x="0" y="0"/>
                </a:moveTo>
                <a:lnTo>
                  <a:pt x="2100049" y="0"/>
                </a:lnTo>
                <a:lnTo>
                  <a:pt x="2100049" y="2701028"/>
                </a:lnTo>
                <a:lnTo>
                  <a:pt x="0" y="270102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55" id="55"/>
          <p:cNvSpPr txBox="true"/>
          <p:nvPr/>
        </p:nvSpPr>
        <p:spPr>
          <a:xfrm rot="0">
            <a:off x="891559" y="5070362"/>
            <a:ext cx="5211008" cy="280670"/>
          </a:xfrm>
          <a:prstGeom prst="rect">
            <a:avLst/>
          </a:prstGeom>
        </p:spPr>
        <p:txBody>
          <a:bodyPr anchor="t" rtlCol="false" tIns="0" lIns="0" bIns="0" rIns="0">
            <a:spAutoFit/>
          </a:bodyPr>
          <a:lstStyle/>
          <a:p>
            <a:pPr algn="l">
              <a:lnSpc>
                <a:spcPts val="2379"/>
              </a:lnSpc>
              <a:spcBef>
                <a:spcPct val="0"/>
              </a:spcBef>
            </a:pPr>
            <a:r>
              <a:rPr lang="en-US" sz="1699">
                <a:solidFill>
                  <a:srgbClr val="FFFFFF"/>
                </a:solidFill>
                <a:latin typeface="Open Sans"/>
                <a:ea typeface="Open Sans"/>
                <a:cs typeface="Open Sans"/>
                <a:sym typeface="Open Sans"/>
              </a:rPr>
              <a:t>Secure login (MFA)</a:t>
            </a:r>
          </a:p>
        </p:txBody>
      </p:sp>
      <p:sp>
        <p:nvSpPr>
          <p:cNvPr name="TextBox 56" id="56"/>
          <p:cNvSpPr txBox="true"/>
          <p:nvPr/>
        </p:nvSpPr>
        <p:spPr>
          <a:xfrm rot="0">
            <a:off x="891559" y="5904897"/>
            <a:ext cx="5211008" cy="280670"/>
          </a:xfrm>
          <a:prstGeom prst="rect">
            <a:avLst/>
          </a:prstGeom>
        </p:spPr>
        <p:txBody>
          <a:bodyPr anchor="t" rtlCol="false" tIns="0" lIns="0" bIns="0" rIns="0">
            <a:spAutoFit/>
          </a:bodyPr>
          <a:lstStyle/>
          <a:p>
            <a:pPr algn="l">
              <a:lnSpc>
                <a:spcPts val="2379"/>
              </a:lnSpc>
              <a:spcBef>
                <a:spcPct val="0"/>
              </a:spcBef>
            </a:pPr>
            <a:r>
              <a:rPr lang="en-US" sz="1699">
                <a:solidFill>
                  <a:srgbClr val="FFFFFF"/>
                </a:solidFill>
                <a:latin typeface="Open Sans"/>
                <a:ea typeface="Open Sans"/>
                <a:cs typeface="Open Sans"/>
                <a:sym typeface="Open Sans"/>
              </a:rPr>
              <a:t>Regular security audits</a:t>
            </a:r>
          </a:p>
        </p:txBody>
      </p:sp>
      <p:sp>
        <p:nvSpPr>
          <p:cNvPr name="TextBox 57" id="57"/>
          <p:cNvSpPr txBox="true"/>
          <p:nvPr/>
        </p:nvSpPr>
        <p:spPr>
          <a:xfrm rot="0">
            <a:off x="891559" y="3441204"/>
            <a:ext cx="5211008" cy="280670"/>
          </a:xfrm>
          <a:prstGeom prst="rect">
            <a:avLst/>
          </a:prstGeom>
        </p:spPr>
        <p:txBody>
          <a:bodyPr anchor="t" rtlCol="false" tIns="0" lIns="0" bIns="0" rIns="0">
            <a:spAutoFit/>
          </a:bodyPr>
          <a:lstStyle/>
          <a:p>
            <a:pPr algn="l">
              <a:lnSpc>
                <a:spcPts val="2379"/>
              </a:lnSpc>
              <a:spcBef>
                <a:spcPct val="0"/>
              </a:spcBef>
            </a:pPr>
            <a:r>
              <a:rPr lang="en-US" sz="1699">
                <a:solidFill>
                  <a:srgbClr val="FFFFFF"/>
                </a:solidFill>
                <a:latin typeface="Open Sans"/>
                <a:ea typeface="Open Sans"/>
                <a:cs typeface="Open Sans"/>
                <a:sym typeface="Open Sans"/>
              </a:rPr>
              <a:t>&lt;2s response time</a:t>
            </a:r>
          </a:p>
        </p:txBody>
      </p:sp>
      <p:sp>
        <p:nvSpPr>
          <p:cNvPr name="TextBox 58" id="58"/>
          <p:cNvSpPr txBox="true"/>
          <p:nvPr/>
        </p:nvSpPr>
        <p:spPr>
          <a:xfrm rot="0">
            <a:off x="891559" y="6923161"/>
            <a:ext cx="5211008" cy="280670"/>
          </a:xfrm>
          <a:prstGeom prst="rect">
            <a:avLst/>
          </a:prstGeom>
        </p:spPr>
        <p:txBody>
          <a:bodyPr anchor="t" rtlCol="false" tIns="0" lIns="0" bIns="0" rIns="0">
            <a:spAutoFit/>
          </a:bodyPr>
          <a:lstStyle/>
          <a:p>
            <a:pPr algn="l">
              <a:lnSpc>
                <a:spcPts val="2379"/>
              </a:lnSpc>
              <a:spcBef>
                <a:spcPct val="0"/>
              </a:spcBef>
            </a:pPr>
            <a:r>
              <a:rPr lang="en-US" sz="1699">
                <a:solidFill>
                  <a:srgbClr val="FFFFFF"/>
                </a:solidFill>
                <a:latin typeface="Open Sans"/>
                <a:ea typeface="Open Sans"/>
                <a:cs typeface="Open Sans"/>
                <a:sym typeface="Open Sans"/>
              </a:rPr>
              <a:t>User-friendly design</a:t>
            </a:r>
          </a:p>
        </p:txBody>
      </p:sp>
      <p:sp>
        <p:nvSpPr>
          <p:cNvPr name="TextBox 59" id="59"/>
          <p:cNvSpPr txBox="true"/>
          <p:nvPr/>
        </p:nvSpPr>
        <p:spPr>
          <a:xfrm rot="0">
            <a:off x="891559" y="4256292"/>
            <a:ext cx="5211008" cy="280670"/>
          </a:xfrm>
          <a:prstGeom prst="rect">
            <a:avLst/>
          </a:prstGeom>
        </p:spPr>
        <p:txBody>
          <a:bodyPr anchor="t" rtlCol="false" tIns="0" lIns="0" bIns="0" rIns="0">
            <a:spAutoFit/>
          </a:bodyPr>
          <a:lstStyle/>
          <a:p>
            <a:pPr algn="l">
              <a:lnSpc>
                <a:spcPts val="2379"/>
              </a:lnSpc>
              <a:spcBef>
                <a:spcPct val="0"/>
              </a:spcBef>
            </a:pPr>
            <a:r>
              <a:rPr lang="en-US" sz="1699">
                <a:solidFill>
                  <a:srgbClr val="FFFFFF"/>
                </a:solidFill>
                <a:latin typeface="Open Sans"/>
                <a:ea typeface="Open Sans"/>
                <a:cs typeface="Open Sans"/>
                <a:sym typeface="Open Sans"/>
              </a:rPr>
              <a:t>99.9% uptime</a:t>
            </a:r>
          </a:p>
        </p:txBody>
      </p:sp>
      <p:sp>
        <p:nvSpPr>
          <p:cNvPr name="TextBox 60" id="60"/>
          <p:cNvSpPr txBox="true"/>
          <p:nvPr/>
        </p:nvSpPr>
        <p:spPr>
          <a:xfrm rot="0">
            <a:off x="891559" y="7918854"/>
            <a:ext cx="5211008" cy="280670"/>
          </a:xfrm>
          <a:prstGeom prst="rect">
            <a:avLst/>
          </a:prstGeom>
        </p:spPr>
        <p:txBody>
          <a:bodyPr anchor="t" rtlCol="false" tIns="0" lIns="0" bIns="0" rIns="0">
            <a:spAutoFit/>
          </a:bodyPr>
          <a:lstStyle/>
          <a:p>
            <a:pPr algn="l">
              <a:lnSpc>
                <a:spcPts val="2379"/>
              </a:lnSpc>
              <a:spcBef>
                <a:spcPct val="0"/>
              </a:spcBef>
            </a:pPr>
            <a:r>
              <a:rPr lang="en-US" sz="1699">
                <a:solidFill>
                  <a:srgbClr val="FFFFFF"/>
                </a:solidFill>
                <a:latin typeface="Open Sans"/>
                <a:ea typeface="Open Sans"/>
                <a:cs typeface="Open Sans"/>
                <a:sym typeface="Open Sans"/>
              </a:rPr>
              <a:t>Clear navigation/help</a:t>
            </a:r>
          </a:p>
        </p:txBody>
      </p:sp>
      <p:sp>
        <p:nvSpPr>
          <p:cNvPr name="TextBox 61" id="61"/>
          <p:cNvSpPr txBox="true"/>
          <p:nvPr/>
        </p:nvSpPr>
        <p:spPr>
          <a:xfrm rot="0">
            <a:off x="17436248" y="9574287"/>
            <a:ext cx="674803" cy="349250"/>
          </a:xfrm>
          <a:prstGeom prst="rect">
            <a:avLst/>
          </a:prstGeom>
        </p:spPr>
        <p:txBody>
          <a:bodyPr anchor="t" rtlCol="false" tIns="0" lIns="0" bIns="0" rIns="0">
            <a:spAutoFit/>
          </a:bodyPr>
          <a:lstStyle/>
          <a:p>
            <a:pPr algn="ctr">
              <a:lnSpc>
                <a:spcPts val="2800"/>
              </a:lnSpc>
              <a:spcBef>
                <a:spcPct val="0"/>
              </a:spcBef>
            </a:pPr>
            <a:r>
              <a:rPr lang="en-US" b="true" sz="2000">
                <a:solidFill>
                  <a:srgbClr val="FFFFFF"/>
                </a:solidFill>
                <a:latin typeface="Open Sans Bold"/>
                <a:ea typeface="Open Sans Bold"/>
                <a:cs typeface="Open Sans Bold"/>
                <a:sym typeface="Open Sans Bold"/>
              </a:rPr>
              <a:t>10</a:t>
            </a:r>
          </a:p>
        </p:txBody>
      </p:sp>
      <p:sp>
        <p:nvSpPr>
          <p:cNvPr name="TextBox 62" id="62"/>
          <p:cNvSpPr txBox="true"/>
          <p:nvPr/>
        </p:nvSpPr>
        <p:spPr>
          <a:xfrm rot="0">
            <a:off x="345091" y="3441204"/>
            <a:ext cx="348821" cy="239231"/>
          </a:xfrm>
          <a:prstGeom prst="rect">
            <a:avLst/>
          </a:prstGeom>
        </p:spPr>
        <p:txBody>
          <a:bodyPr anchor="t" rtlCol="false" tIns="0" lIns="0" bIns="0" rIns="0">
            <a:spAutoFit/>
          </a:bodyPr>
          <a:lstStyle/>
          <a:p>
            <a:pPr algn="ctr">
              <a:lnSpc>
                <a:spcPts val="1956"/>
              </a:lnSpc>
              <a:spcBef>
                <a:spcPct val="0"/>
              </a:spcBef>
            </a:pPr>
            <a:r>
              <a:rPr lang="en-US" b="true" sz="1397">
                <a:solidFill>
                  <a:srgbClr val="FFFFFF"/>
                </a:solidFill>
                <a:latin typeface="Open Sans Bold"/>
                <a:ea typeface="Open Sans Bold"/>
                <a:cs typeface="Open Sans Bold"/>
                <a:sym typeface="Open Sans Bold"/>
              </a:rPr>
              <a:t>02</a:t>
            </a:r>
          </a:p>
        </p:txBody>
      </p:sp>
      <p:sp>
        <p:nvSpPr>
          <p:cNvPr name="TextBox 63" id="63"/>
          <p:cNvSpPr txBox="true"/>
          <p:nvPr/>
        </p:nvSpPr>
        <p:spPr>
          <a:xfrm rot="0">
            <a:off x="322093" y="4297731"/>
            <a:ext cx="348821" cy="239231"/>
          </a:xfrm>
          <a:prstGeom prst="rect">
            <a:avLst/>
          </a:prstGeom>
        </p:spPr>
        <p:txBody>
          <a:bodyPr anchor="t" rtlCol="false" tIns="0" lIns="0" bIns="0" rIns="0">
            <a:spAutoFit/>
          </a:bodyPr>
          <a:lstStyle/>
          <a:p>
            <a:pPr algn="ctr">
              <a:lnSpc>
                <a:spcPts val="1956"/>
              </a:lnSpc>
              <a:spcBef>
                <a:spcPct val="0"/>
              </a:spcBef>
            </a:pPr>
            <a:r>
              <a:rPr lang="en-US" b="true" sz="1397">
                <a:solidFill>
                  <a:srgbClr val="FFFFFF"/>
                </a:solidFill>
                <a:latin typeface="Open Sans Bold"/>
                <a:ea typeface="Open Sans Bold"/>
                <a:cs typeface="Open Sans Bold"/>
                <a:sym typeface="Open Sans Bold"/>
              </a:rPr>
              <a:t>03</a:t>
            </a:r>
          </a:p>
        </p:txBody>
      </p:sp>
      <p:sp>
        <p:nvSpPr>
          <p:cNvPr name="TextBox 64" id="64"/>
          <p:cNvSpPr txBox="true"/>
          <p:nvPr/>
        </p:nvSpPr>
        <p:spPr>
          <a:xfrm rot="0">
            <a:off x="322093" y="5140912"/>
            <a:ext cx="348821" cy="239231"/>
          </a:xfrm>
          <a:prstGeom prst="rect">
            <a:avLst/>
          </a:prstGeom>
        </p:spPr>
        <p:txBody>
          <a:bodyPr anchor="t" rtlCol="false" tIns="0" lIns="0" bIns="0" rIns="0">
            <a:spAutoFit/>
          </a:bodyPr>
          <a:lstStyle/>
          <a:p>
            <a:pPr algn="ctr">
              <a:lnSpc>
                <a:spcPts val="1956"/>
              </a:lnSpc>
              <a:spcBef>
                <a:spcPct val="0"/>
              </a:spcBef>
            </a:pPr>
            <a:r>
              <a:rPr lang="en-US" b="true" sz="1397">
                <a:solidFill>
                  <a:srgbClr val="FFFFFF"/>
                </a:solidFill>
                <a:latin typeface="Open Sans Bold"/>
                <a:ea typeface="Open Sans Bold"/>
                <a:cs typeface="Open Sans Bold"/>
                <a:sym typeface="Open Sans Bold"/>
              </a:rPr>
              <a:t>04</a:t>
            </a:r>
          </a:p>
        </p:txBody>
      </p:sp>
      <p:sp>
        <p:nvSpPr>
          <p:cNvPr name="TextBox 65" id="65"/>
          <p:cNvSpPr txBox="true"/>
          <p:nvPr/>
        </p:nvSpPr>
        <p:spPr>
          <a:xfrm rot="0">
            <a:off x="891559" y="8828175"/>
            <a:ext cx="5211008" cy="280670"/>
          </a:xfrm>
          <a:prstGeom prst="rect">
            <a:avLst/>
          </a:prstGeom>
        </p:spPr>
        <p:txBody>
          <a:bodyPr anchor="t" rtlCol="false" tIns="0" lIns="0" bIns="0" rIns="0">
            <a:spAutoFit/>
          </a:bodyPr>
          <a:lstStyle/>
          <a:p>
            <a:pPr algn="l">
              <a:lnSpc>
                <a:spcPts val="2380"/>
              </a:lnSpc>
              <a:spcBef>
                <a:spcPct val="0"/>
              </a:spcBef>
            </a:pPr>
            <a:r>
              <a:rPr lang="en-US" sz="1700">
                <a:solidFill>
                  <a:srgbClr val="FFFFFF"/>
                </a:solidFill>
                <a:latin typeface="Open Sans"/>
                <a:ea typeface="Open Sans"/>
                <a:cs typeface="Open Sans"/>
                <a:sym typeface="Open Sans"/>
              </a:rPr>
              <a:t>Maintenance guides</a:t>
            </a:r>
          </a:p>
        </p:txBody>
      </p:sp>
      <p:sp>
        <p:nvSpPr>
          <p:cNvPr name="TextBox 66" id="66"/>
          <p:cNvSpPr txBox="true"/>
          <p:nvPr/>
        </p:nvSpPr>
        <p:spPr>
          <a:xfrm rot="0">
            <a:off x="6687523" y="2612482"/>
            <a:ext cx="5211008" cy="280670"/>
          </a:xfrm>
          <a:prstGeom prst="rect">
            <a:avLst/>
          </a:prstGeom>
        </p:spPr>
        <p:txBody>
          <a:bodyPr anchor="t" rtlCol="false" tIns="0" lIns="0" bIns="0" rIns="0">
            <a:spAutoFit/>
          </a:bodyPr>
          <a:lstStyle/>
          <a:p>
            <a:pPr algn="l">
              <a:lnSpc>
                <a:spcPts val="2379"/>
              </a:lnSpc>
              <a:spcBef>
                <a:spcPct val="0"/>
              </a:spcBef>
            </a:pPr>
            <a:r>
              <a:rPr lang="en-US" sz="1699">
                <a:solidFill>
                  <a:srgbClr val="FFFFFF"/>
                </a:solidFill>
                <a:latin typeface="Open Sans"/>
                <a:ea typeface="Open Sans"/>
                <a:cs typeface="Open Sans"/>
                <a:sym typeface="Open Sans"/>
              </a:rPr>
              <a:t>Future scalability</a:t>
            </a:r>
          </a:p>
        </p:txBody>
      </p:sp>
      <p:sp>
        <p:nvSpPr>
          <p:cNvPr name="TextBox 67" id="67"/>
          <p:cNvSpPr txBox="true"/>
          <p:nvPr/>
        </p:nvSpPr>
        <p:spPr>
          <a:xfrm rot="0">
            <a:off x="891559" y="9590315"/>
            <a:ext cx="5211008" cy="280670"/>
          </a:xfrm>
          <a:prstGeom prst="rect">
            <a:avLst/>
          </a:prstGeom>
        </p:spPr>
        <p:txBody>
          <a:bodyPr anchor="t" rtlCol="false" tIns="0" lIns="0" bIns="0" rIns="0">
            <a:spAutoFit/>
          </a:bodyPr>
          <a:lstStyle/>
          <a:p>
            <a:pPr algn="l">
              <a:lnSpc>
                <a:spcPts val="2379"/>
              </a:lnSpc>
              <a:spcBef>
                <a:spcPct val="0"/>
              </a:spcBef>
            </a:pPr>
            <a:r>
              <a:rPr lang="en-US" sz="1699">
                <a:solidFill>
                  <a:srgbClr val="FFFFFF"/>
                </a:solidFill>
                <a:latin typeface="Open Sans"/>
                <a:ea typeface="Open Sans"/>
                <a:cs typeface="Open Sans"/>
                <a:sym typeface="Open Sans"/>
              </a:rPr>
              <a:t>Data protection</a:t>
            </a:r>
          </a:p>
        </p:txBody>
      </p:sp>
      <p:sp>
        <p:nvSpPr>
          <p:cNvPr name="TextBox 68" id="68"/>
          <p:cNvSpPr txBox="true"/>
          <p:nvPr/>
        </p:nvSpPr>
        <p:spPr>
          <a:xfrm rot="0">
            <a:off x="322093" y="6054529"/>
            <a:ext cx="348821" cy="239335"/>
          </a:xfrm>
          <a:prstGeom prst="rect">
            <a:avLst/>
          </a:prstGeom>
        </p:spPr>
        <p:txBody>
          <a:bodyPr anchor="t" rtlCol="false" tIns="0" lIns="0" bIns="0" rIns="0">
            <a:spAutoFit/>
          </a:bodyPr>
          <a:lstStyle/>
          <a:p>
            <a:pPr algn="ctr">
              <a:lnSpc>
                <a:spcPts val="1956"/>
              </a:lnSpc>
              <a:spcBef>
                <a:spcPct val="0"/>
              </a:spcBef>
            </a:pPr>
            <a:r>
              <a:rPr lang="en-US" b="true" sz="1397">
                <a:solidFill>
                  <a:srgbClr val="FFFFFF"/>
                </a:solidFill>
                <a:latin typeface="Open Sans Bold"/>
                <a:ea typeface="Open Sans Bold"/>
                <a:cs typeface="Open Sans Bold"/>
                <a:sym typeface="Open Sans Bold"/>
              </a:rPr>
              <a:t>05</a:t>
            </a:r>
          </a:p>
        </p:txBody>
      </p:sp>
      <p:sp>
        <p:nvSpPr>
          <p:cNvPr name="TextBox 69" id="69"/>
          <p:cNvSpPr txBox="true"/>
          <p:nvPr/>
        </p:nvSpPr>
        <p:spPr>
          <a:xfrm rot="0">
            <a:off x="322093" y="6964497"/>
            <a:ext cx="348821" cy="239335"/>
          </a:xfrm>
          <a:prstGeom prst="rect">
            <a:avLst/>
          </a:prstGeom>
        </p:spPr>
        <p:txBody>
          <a:bodyPr anchor="t" rtlCol="false" tIns="0" lIns="0" bIns="0" rIns="0">
            <a:spAutoFit/>
          </a:bodyPr>
          <a:lstStyle/>
          <a:p>
            <a:pPr algn="ctr">
              <a:lnSpc>
                <a:spcPts val="1956"/>
              </a:lnSpc>
              <a:spcBef>
                <a:spcPct val="0"/>
              </a:spcBef>
            </a:pPr>
            <a:r>
              <a:rPr lang="en-US" b="true" sz="1397">
                <a:solidFill>
                  <a:srgbClr val="FFFFFF"/>
                </a:solidFill>
                <a:latin typeface="Open Sans Bold"/>
                <a:ea typeface="Open Sans Bold"/>
                <a:cs typeface="Open Sans Bold"/>
                <a:sym typeface="Open Sans Bold"/>
              </a:rPr>
              <a:t>06</a:t>
            </a:r>
          </a:p>
        </p:txBody>
      </p:sp>
      <p:sp>
        <p:nvSpPr>
          <p:cNvPr name="TextBox 70" id="70"/>
          <p:cNvSpPr txBox="true"/>
          <p:nvPr/>
        </p:nvSpPr>
        <p:spPr>
          <a:xfrm rot="0">
            <a:off x="322093" y="7960190"/>
            <a:ext cx="348821" cy="239335"/>
          </a:xfrm>
          <a:prstGeom prst="rect">
            <a:avLst/>
          </a:prstGeom>
        </p:spPr>
        <p:txBody>
          <a:bodyPr anchor="t" rtlCol="false" tIns="0" lIns="0" bIns="0" rIns="0">
            <a:spAutoFit/>
          </a:bodyPr>
          <a:lstStyle/>
          <a:p>
            <a:pPr algn="ctr">
              <a:lnSpc>
                <a:spcPts val="1956"/>
              </a:lnSpc>
              <a:spcBef>
                <a:spcPct val="0"/>
              </a:spcBef>
            </a:pPr>
            <a:r>
              <a:rPr lang="en-US" b="true" sz="1397">
                <a:solidFill>
                  <a:srgbClr val="FFFFFF"/>
                </a:solidFill>
                <a:latin typeface="Open Sans Bold"/>
                <a:ea typeface="Open Sans Bold"/>
                <a:cs typeface="Open Sans Bold"/>
                <a:sym typeface="Open Sans Bold"/>
              </a:rPr>
              <a:t>07</a:t>
            </a:r>
          </a:p>
        </p:txBody>
      </p:sp>
      <p:sp>
        <p:nvSpPr>
          <p:cNvPr name="TextBox 71" id="71"/>
          <p:cNvSpPr txBox="true"/>
          <p:nvPr/>
        </p:nvSpPr>
        <p:spPr>
          <a:xfrm rot="0">
            <a:off x="322093" y="9827751"/>
            <a:ext cx="348821" cy="239335"/>
          </a:xfrm>
          <a:prstGeom prst="rect">
            <a:avLst/>
          </a:prstGeom>
        </p:spPr>
        <p:txBody>
          <a:bodyPr anchor="t" rtlCol="false" tIns="0" lIns="0" bIns="0" rIns="0">
            <a:spAutoFit/>
          </a:bodyPr>
          <a:lstStyle/>
          <a:p>
            <a:pPr algn="ctr">
              <a:lnSpc>
                <a:spcPts val="1956"/>
              </a:lnSpc>
              <a:spcBef>
                <a:spcPct val="0"/>
              </a:spcBef>
            </a:pPr>
            <a:r>
              <a:rPr lang="en-US" b="true" sz="1397">
                <a:solidFill>
                  <a:srgbClr val="FFFFFF"/>
                </a:solidFill>
                <a:latin typeface="Open Sans Bold"/>
                <a:ea typeface="Open Sans Bold"/>
                <a:cs typeface="Open Sans Bold"/>
                <a:sym typeface="Open Sans Bold"/>
              </a:rPr>
              <a:t>09</a:t>
            </a:r>
          </a:p>
        </p:txBody>
      </p:sp>
      <p:sp>
        <p:nvSpPr>
          <p:cNvPr name="TextBox 72" id="72"/>
          <p:cNvSpPr txBox="true"/>
          <p:nvPr/>
        </p:nvSpPr>
        <p:spPr>
          <a:xfrm rot="0">
            <a:off x="5928156" y="2592470"/>
            <a:ext cx="348821" cy="239335"/>
          </a:xfrm>
          <a:prstGeom prst="rect">
            <a:avLst/>
          </a:prstGeom>
        </p:spPr>
        <p:txBody>
          <a:bodyPr anchor="t" rtlCol="false" tIns="0" lIns="0" bIns="0" rIns="0">
            <a:spAutoFit/>
          </a:bodyPr>
          <a:lstStyle/>
          <a:p>
            <a:pPr algn="ctr">
              <a:lnSpc>
                <a:spcPts val="1956"/>
              </a:lnSpc>
              <a:spcBef>
                <a:spcPct val="0"/>
              </a:spcBef>
            </a:pPr>
            <a:r>
              <a:rPr lang="en-US" b="true" sz="1397">
                <a:solidFill>
                  <a:srgbClr val="FFFFFF"/>
                </a:solidFill>
                <a:latin typeface="Open Sans Bold"/>
                <a:ea typeface="Open Sans Bold"/>
                <a:cs typeface="Open Sans Bold"/>
                <a:sym typeface="Open Sans Bold"/>
              </a:rPr>
              <a:t>10</a:t>
            </a:r>
          </a:p>
        </p:txBody>
      </p:sp>
      <p:sp>
        <p:nvSpPr>
          <p:cNvPr name="TextBox 73" id="73"/>
          <p:cNvSpPr txBox="true"/>
          <p:nvPr/>
        </p:nvSpPr>
        <p:spPr>
          <a:xfrm rot="0">
            <a:off x="1274359" y="361355"/>
            <a:ext cx="1802902" cy="530013"/>
          </a:xfrm>
          <a:prstGeom prst="rect">
            <a:avLst/>
          </a:prstGeom>
        </p:spPr>
        <p:txBody>
          <a:bodyPr anchor="t" rtlCol="false" tIns="0" lIns="0" bIns="0" rIns="0">
            <a:spAutoFit/>
          </a:bodyPr>
          <a:lstStyle/>
          <a:p>
            <a:pPr algn="l">
              <a:lnSpc>
                <a:spcPts val="4361"/>
              </a:lnSpc>
              <a:spcBef>
                <a:spcPct val="0"/>
              </a:spcBef>
            </a:pPr>
            <a:r>
              <a:rPr lang="en-US" sz="3115">
                <a:solidFill>
                  <a:srgbClr val="FFFFFF"/>
                </a:solidFill>
                <a:latin typeface="DM Serif Display"/>
                <a:ea typeface="DM Serif Display"/>
                <a:cs typeface="DM Serif Display"/>
                <a:sym typeface="DM Serif Display"/>
              </a:rPr>
              <a:t>CCMS</a:t>
            </a:r>
          </a:p>
        </p:txBody>
      </p:sp>
      <p:sp>
        <p:nvSpPr>
          <p:cNvPr name="TextBox 74" id="74"/>
          <p:cNvSpPr txBox="true"/>
          <p:nvPr/>
        </p:nvSpPr>
        <p:spPr>
          <a:xfrm rot="0">
            <a:off x="15940842" y="508149"/>
            <a:ext cx="978460"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Contact</a:t>
            </a:r>
          </a:p>
        </p:txBody>
      </p:sp>
      <p:sp>
        <p:nvSpPr>
          <p:cNvPr name="TextBox 75" id="75"/>
          <p:cNvSpPr txBox="true"/>
          <p:nvPr/>
        </p:nvSpPr>
        <p:spPr>
          <a:xfrm rot="0">
            <a:off x="14385046" y="508149"/>
            <a:ext cx="1060497"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About Us</a:t>
            </a:r>
          </a:p>
        </p:txBody>
      </p:sp>
      <p:sp>
        <p:nvSpPr>
          <p:cNvPr name="TextBox 76" id="76"/>
          <p:cNvSpPr txBox="true"/>
          <p:nvPr/>
        </p:nvSpPr>
        <p:spPr>
          <a:xfrm rot="0">
            <a:off x="13048434" y="508149"/>
            <a:ext cx="996468"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Service</a:t>
            </a:r>
          </a:p>
        </p:txBody>
      </p:sp>
      <p:sp>
        <p:nvSpPr>
          <p:cNvPr name="TextBox 77" id="77"/>
          <p:cNvSpPr txBox="true"/>
          <p:nvPr/>
        </p:nvSpPr>
        <p:spPr>
          <a:xfrm rot="0">
            <a:off x="11898530" y="508149"/>
            <a:ext cx="809760"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Home</a:t>
            </a:r>
          </a:p>
        </p:txBody>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20F0C"/>
        </a:solidFill>
      </p:bgPr>
    </p:bg>
    <p:spTree>
      <p:nvGrpSpPr>
        <p:cNvPr id="1" name=""/>
        <p:cNvGrpSpPr/>
        <p:nvPr/>
      </p:nvGrpSpPr>
      <p:grpSpPr>
        <a:xfrm>
          <a:off x="0" y="0"/>
          <a:ext cx="0" cy="0"/>
          <a:chOff x="0" y="0"/>
          <a:chExt cx="0" cy="0"/>
        </a:xfrm>
      </p:grpSpPr>
      <p:grpSp>
        <p:nvGrpSpPr>
          <p:cNvPr name="Group 2" id="2"/>
          <p:cNvGrpSpPr/>
          <p:nvPr/>
        </p:nvGrpSpPr>
        <p:grpSpPr>
          <a:xfrm rot="0">
            <a:off x="17259300" y="9258300"/>
            <a:ext cx="1028700" cy="10287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BA088"/>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0">
            <a:off x="17293116" y="565634"/>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BBA088"/>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293116" y="657737"/>
            <a:ext cx="397367" cy="28996"/>
            <a:chOff x="0" y="0"/>
            <a:chExt cx="128243" cy="9358"/>
          </a:xfrm>
        </p:grpSpPr>
        <p:sp>
          <p:nvSpPr>
            <p:cNvPr name="Freeform 9" id="9"/>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BBA088"/>
            </a:solidFill>
          </p:spPr>
        </p:sp>
        <p:sp>
          <p:nvSpPr>
            <p:cNvPr name="TextBox 10" id="10"/>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294748" y="319480"/>
            <a:ext cx="733952" cy="705512"/>
          </a:xfrm>
          <a:custGeom>
            <a:avLst/>
            <a:gdLst/>
            <a:ahLst/>
            <a:cxnLst/>
            <a:rect r="r" b="b" t="t" l="l"/>
            <a:pathLst>
              <a:path h="705512" w="733952">
                <a:moveTo>
                  <a:pt x="0" y="0"/>
                </a:moveTo>
                <a:lnTo>
                  <a:pt x="733952" y="0"/>
                </a:lnTo>
                <a:lnTo>
                  <a:pt x="733952" y="705511"/>
                </a:lnTo>
                <a:lnTo>
                  <a:pt x="0" y="7055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3392834" y="1757289"/>
            <a:ext cx="11522460" cy="8529711"/>
          </a:xfrm>
          <a:custGeom>
            <a:avLst/>
            <a:gdLst/>
            <a:ahLst/>
            <a:cxnLst/>
            <a:rect r="r" b="b" t="t" l="l"/>
            <a:pathLst>
              <a:path h="8529711" w="11522460">
                <a:moveTo>
                  <a:pt x="0" y="0"/>
                </a:moveTo>
                <a:lnTo>
                  <a:pt x="11522460" y="0"/>
                </a:lnTo>
                <a:lnTo>
                  <a:pt x="11522460" y="8529711"/>
                </a:lnTo>
                <a:lnTo>
                  <a:pt x="0" y="8529711"/>
                </a:lnTo>
                <a:lnTo>
                  <a:pt x="0" y="0"/>
                </a:lnTo>
                <a:close/>
              </a:path>
            </a:pathLst>
          </a:custGeom>
          <a:blipFill>
            <a:blip r:embed="rId4"/>
            <a:stretch>
              <a:fillRect l="-8874" t="-740" r="0" b="-740"/>
            </a:stretch>
          </a:blipFill>
        </p:spPr>
      </p:sp>
      <p:sp>
        <p:nvSpPr>
          <p:cNvPr name="TextBox 13" id="13"/>
          <p:cNvSpPr txBox="true"/>
          <p:nvPr/>
        </p:nvSpPr>
        <p:spPr>
          <a:xfrm rot="0">
            <a:off x="17436248" y="9574287"/>
            <a:ext cx="674803" cy="349250"/>
          </a:xfrm>
          <a:prstGeom prst="rect">
            <a:avLst/>
          </a:prstGeom>
        </p:spPr>
        <p:txBody>
          <a:bodyPr anchor="t" rtlCol="false" tIns="0" lIns="0" bIns="0" rIns="0">
            <a:spAutoFit/>
          </a:bodyPr>
          <a:lstStyle/>
          <a:p>
            <a:pPr algn="ctr">
              <a:lnSpc>
                <a:spcPts val="2800"/>
              </a:lnSpc>
              <a:spcBef>
                <a:spcPct val="0"/>
              </a:spcBef>
            </a:pPr>
            <a:r>
              <a:rPr lang="en-US" b="true" sz="2000">
                <a:solidFill>
                  <a:srgbClr val="FFFFFF"/>
                </a:solidFill>
                <a:latin typeface="Open Sans Bold"/>
                <a:ea typeface="Open Sans Bold"/>
                <a:cs typeface="Open Sans Bold"/>
                <a:sym typeface="Open Sans Bold"/>
              </a:rPr>
              <a:t>11</a:t>
            </a:r>
          </a:p>
        </p:txBody>
      </p:sp>
      <p:sp>
        <p:nvSpPr>
          <p:cNvPr name="TextBox 14" id="14"/>
          <p:cNvSpPr txBox="true"/>
          <p:nvPr/>
        </p:nvSpPr>
        <p:spPr>
          <a:xfrm rot="0">
            <a:off x="1274359" y="361355"/>
            <a:ext cx="1802902" cy="530013"/>
          </a:xfrm>
          <a:prstGeom prst="rect">
            <a:avLst/>
          </a:prstGeom>
        </p:spPr>
        <p:txBody>
          <a:bodyPr anchor="t" rtlCol="false" tIns="0" lIns="0" bIns="0" rIns="0">
            <a:spAutoFit/>
          </a:bodyPr>
          <a:lstStyle/>
          <a:p>
            <a:pPr algn="l">
              <a:lnSpc>
                <a:spcPts val="4361"/>
              </a:lnSpc>
              <a:spcBef>
                <a:spcPct val="0"/>
              </a:spcBef>
            </a:pPr>
            <a:r>
              <a:rPr lang="en-US" sz="3115">
                <a:solidFill>
                  <a:srgbClr val="FFFFFF"/>
                </a:solidFill>
                <a:latin typeface="DM Serif Display"/>
                <a:ea typeface="DM Serif Display"/>
                <a:cs typeface="DM Serif Display"/>
                <a:sym typeface="DM Serif Display"/>
              </a:rPr>
              <a:t>CCMS</a:t>
            </a:r>
          </a:p>
        </p:txBody>
      </p:sp>
      <p:sp>
        <p:nvSpPr>
          <p:cNvPr name="TextBox 15" id="15"/>
          <p:cNvSpPr txBox="true"/>
          <p:nvPr/>
        </p:nvSpPr>
        <p:spPr>
          <a:xfrm rot="0">
            <a:off x="15940842" y="508149"/>
            <a:ext cx="978460"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Contact</a:t>
            </a:r>
          </a:p>
        </p:txBody>
      </p:sp>
      <p:sp>
        <p:nvSpPr>
          <p:cNvPr name="TextBox 16" id="16"/>
          <p:cNvSpPr txBox="true"/>
          <p:nvPr/>
        </p:nvSpPr>
        <p:spPr>
          <a:xfrm rot="0">
            <a:off x="14385046" y="508149"/>
            <a:ext cx="1060497"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About Us</a:t>
            </a:r>
          </a:p>
        </p:txBody>
      </p:sp>
      <p:sp>
        <p:nvSpPr>
          <p:cNvPr name="TextBox 17" id="17"/>
          <p:cNvSpPr txBox="true"/>
          <p:nvPr/>
        </p:nvSpPr>
        <p:spPr>
          <a:xfrm rot="0">
            <a:off x="13048434" y="508149"/>
            <a:ext cx="996468"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Service</a:t>
            </a:r>
          </a:p>
        </p:txBody>
      </p:sp>
      <p:sp>
        <p:nvSpPr>
          <p:cNvPr name="TextBox 18" id="18"/>
          <p:cNvSpPr txBox="true"/>
          <p:nvPr/>
        </p:nvSpPr>
        <p:spPr>
          <a:xfrm rot="0">
            <a:off x="11898530" y="508149"/>
            <a:ext cx="809760"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Home</a:t>
            </a:r>
          </a:p>
        </p:txBody>
      </p:sp>
      <p:sp>
        <p:nvSpPr>
          <p:cNvPr name="TextBox 19" id="19"/>
          <p:cNvSpPr txBox="true"/>
          <p:nvPr/>
        </p:nvSpPr>
        <p:spPr>
          <a:xfrm rot="0">
            <a:off x="7121664" y="634364"/>
            <a:ext cx="2726214" cy="712472"/>
          </a:xfrm>
          <a:prstGeom prst="rect">
            <a:avLst/>
          </a:prstGeom>
        </p:spPr>
        <p:txBody>
          <a:bodyPr anchor="t" rtlCol="false" tIns="0" lIns="0" bIns="0" rIns="0">
            <a:spAutoFit/>
          </a:bodyPr>
          <a:lstStyle/>
          <a:p>
            <a:pPr algn="ctr">
              <a:lnSpc>
                <a:spcPts val="5879"/>
              </a:lnSpc>
              <a:spcBef>
                <a:spcPct val="0"/>
              </a:spcBef>
            </a:pPr>
            <a:r>
              <a:rPr lang="en-US" sz="4199">
                <a:solidFill>
                  <a:srgbClr val="FFFFFF"/>
                </a:solidFill>
                <a:latin typeface="Open Sans"/>
                <a:ea typeface="Open Sans"/>
                <a:cs typeface="Open Sans"/>
                <a:sym typeface="Open Sans"/>
              </a:rPr>
              <a:t>User Story </a:t>
            </a:r>
          </a:p>
        </p:txBody>
      </p:sp>
      <p:sp>
        <p:nvSpPr>
          <p:cNvPr name="TextBox 20" id="20"/>
          <p:cNvSpPr txBox="true"/>
          <p:nvPr/>
        </p:nvSpPr>
        <p:spPr>
          <a:xfrm rot="0">
            <a:off x="199652" y="1308736"/>
            <a:ext cx="3745071" cy="33972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Open Sans"/>
                <a:ea typeface="Open Sans"/>
                <a:cs typeface="Open Sans"/>
                <a:sym typeface="Open Sans"/>
              </a:rPr>
              <a:t>For Registration and Login page</a:t>
            </a:r>
          </a:p>
        </p:txBody>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20F0C"/>
        </a:solidFill>
      </p:bgPr>
    </p:bg>
    <p:spTree>
      <p:nvGrpSpPr>
        <p:cNvPr id="1" name=""/>
        <p:cNvGrpSpPr/>
        <p:nvPr/>
      </p:nvGrpSpPr>
      <p:grpSpPr>
        <a:xfrm>
          <a:off x="0" y="0"/>
          <a:ext cx="0" cy="0"/>
          <a:chOff x="0" y="0"/>
          <a:chExt cx="0" cy="0"/>
        </a:xfrm>
      </p:grpSpPr>
      <p:grpSp>
        <p:nvGrpSpPr>
          <p:cNvPr name="Group 2" id="2"/>
          <p:cNvGrpSpPr/>
          <p:nvPr/>
        </p:nvGrpSpPr>
        <p:grpSpPr>
          <a:xfrm rot="0">
            <a:off x="17259300" y="9258300"/>
            <a:ext cx="1028700" cy="10287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BA088"/>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0">
            <a:off x="17293116" y="565634"/>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BBA088"/>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293116" y="657737"/>
            <a:ext cx="397367" cy="28996"/>
            <a:chOff x="0" y="0"/>
            <a:chExt cx="128243" cy="9358"/>
          </a:xfrm>
        </p:grpSpPr>
        <p:sp>
          <p:nvSpPr>
            <p:cNvPr name="Freeform 9" id="9"/>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BBA088"/>
            </a:solidFill>
          </p:spPr>
        </p:sp>
        <p:sp>
          <p:nvSpPr>
            <p:cNvPr name="TextBox 10" id="10"/>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294748" y="319480"/>
            <a:ext cx="733952" cy="705512"/>
          </a:xfrm>
          <a:custGeom>
            <a:avLst/>
            <a:gdLst/>
            <a:ahLst/>
            <a:cxnLst/>
            <a:rect r="r" b="b" t="t" l="l"/>
            <a:pathLst>
              <a:path h="705512" w="733952">
                <a:moveTo>
                  <a:pt x="0" y="0"/>
                </a:moveTo>
                <a:lnTo>
                  <a:pt x="733952" y="0"/>
                </a:lnTo>
                <a:lnTo>
                  <a:pt x="733952" y="705511"/>
                </a:lnTo>
                <a:lnTo>
                  <a:pt x="0" y="7055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5051354" y="1497649"/>
            <a:ext cx="7458810" cy="8452224"/>
          </a:xfrm>
          <a:custGeom>
            <a:avLst/>
            <a:gdLst/>
            <a:ahLst/>
            <a:cxnLst/>
            <a:rect r="r" b="b" t="t" l="l"/>
            <a:pathLst>
              <a:path h="8452224" w="7458810">
                <a:moveTo>
                  <a:pt x="0" y="0"/>
                </a:moveTo>
                <a:lnTo>
                  <a:pt x="7458810" y="0"/>
                </a:lnTo>
                <a:lnTo>
                  <a:pt x="7458810" y="8452224"/>
                </a:lnTo>
                <a:lnTo>
                  <a:pt x="0" y="8452224"/>
                </a:lnTo>
                <a:lnTo>
                  <a:pt x="0" y="0"/>
                </a:lnTo>
                <a:close/>
              </a:path>
            </a:pathLst>
          </a:custGeom>
          <a:blipFill>
            <a:blip r:embed="rId4"/>
            <a:stretch>
              <a:fillRect l="-617" t="0" r="0" b="0"/>
            </a:stretch>
          </a:blipFill>
        </p:spPr>
      </p:sp>
      <p:sp>
        <p:nvSpPr>
          <p:cNvPr name="TextBox 13" id="13"/>
          <p:cNvSpPr txBox="true"/>
          <p:nvPr/>
        </p:nvSpPr>
        <p:spPr>
          <a:xfrm rot="0">
            <a:off x="17436248" y="9574287"/>
            <a:ext cx="674803" cy="349250"/>
          </a:xfrm>
          <a:prstGeom prst="rect">
            <a:avLst/>
          </a:prstGeom>
        </p:spPr>
        <p:txBody>
          <a:bodyPr anchor="t" rtlCol="false" tIns="0" lIns="0" bIns="0" rIns="0">
            <a:spAutoFit/>
          </a:bodyPr>
          <a:lstStyle/>
          <a:p>
            <a:pPr algn="ctr">
              <a:lnSpc>
                <a:spcPts val="2800"/>
              </a:lnSpc>
              <a:spcBef>
                <a:spcPct val="0"/>
              </a:spcBef>
            </a:pPr>
            <a:r>
              <a:rPr lang="en-US" b="true" sz="2000">
                <a:solidFill>
                  <a:srgbClr val="FFFFFF"/>
                </a:solidFill>
                <a:latin typeface="Open Sans Bold"/>
                <a:ea typeface="Open Sans Bold"/>
                <a:cs typeface="Open Sans Bold"/>
                <a:sym typeface="Open Sans Bold"/>
              </a:rPr>
              <a:t>12</a:t>
            </a:r>
          </a:p>
        </p:txBody>
      </p:sp>
      <p:sp>
        <p:nvSpPr>
          <p:cNvPr name="TextBox 14" id="14"/>
          <p:cNvSpPr txBox="true"/>
          <p:nvPr/>
        </p:nvSpPr>
        <p:spPr>
          <a:xfrm rot="0">
            <a:off x="1274359" y="361355"/>
            <a:ext cx="1802902" cy="530013"/>
          </a:xfrm>
          <a:prstGeom prst="rect">
            <a:avLst/>
          </a:prstGeom>
        </p:spPr>
        <p:txBody>
          <a:bodyPr anchor="t" rtlCol="false" tIns="0" lIns="0" bIns="0" rIns="0">
            <a:spAutoFit/>
          </a:bodyPr>
          <a:lstStyle/>
          <a:p>
            <a:pPr algn="l">
              <a:lnSpc>
                <a:spcPts val="4361"/>
              </a:lnSpc>
              <a:spcBef>
                <a:spcPct val="0"/>
              </a:spcBef>
            </a:pPr>
            <a:r>
              <a:rPr lang="en-US" sz="3115">
                <a:solidFill>
                  <a:srgbClr val="FFFFFF"/>
                </a:solidFill>
                <a:latin typeface="DM Serif Display"/>
                <a:ea typeface="DM Serif Display"/>
                <a:cs typeface="DM Serif Display"/>
                <a:sym typeface="DM Serif Display"/>
              </a:rPr>
              <a:t>CCMS</a:t>
            </a:r>
          </a:p>
        </p:txBody>
      </p:sp>
      <p:sp>
        <p:nvSpPr>
          <p:cNvPr name="TextBox 15" id="15"/>
          <p:cNvSpPr txBox="true"/>
          <p:nvPr/>
        </p:nvSpPr>
        <p:spPr>
          <a:xfrm rot="0">
            <a:off x="15940842" y="508149"/>
            <a:ext cx="978460"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Contact</a:t>
            </a:r>
          </a:p>
        </p:txBody>
      </p:sp>
      <p:sp>
        <p:nvSpPr>
          <p:cNvPr name="TextBox 16" id="16"/>
          <p:cNvSpPr txBox="true"/>
          <p:nvPr/>
        </p:nvSpPr>
        <p:spPr>
          <a:xfrm rot="0">
            <a:off x="14385046" y="508149"/>
            <a:ext cx="1060497"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About Us</a:t>
            </a:r>
          </a:p>
        </p:txBody>
      </p:sp>
      <p:sp>
        <p:nvSpPr>
          <p:cNvPr name="TextBox 17" id="17"/>
          <p:cNvSpPr txBox="true"/>
          <p:nvPr/>
        </p:nvSpPr>
        <p:spPr>
          <a:xfrm rot="0">
            <a:off x="13048434" y="508149"/>
            <a:ext cx="996468"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Service</a:t>
            </a:r>
          </a:p>
        </p:txBody>
      </p:sp>
      <p:sp>
        <p:nvSpPr>
          <p:cNvPr name="TextBox 18" id="18"/>
          <p:cNvSpPr txBox="true"/>
          <p:nvPr/>
        </p:nvSpPr>
        <p:spPr>
          <a:xfrm rot="0">
            <a:off x="11898530" y="508149"/>
            <a:ext cx="809760"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Home</a:t>
            </a:r>
          </a:p>
        </p:txBody>
      </p:sp>
      <p:sp>
        <p:nvSpPr>
          <p:cNvPr name="TextBox 19" id="19"/>
          <p:cNvSpPr txBox="true"/>
          <p:nvPr/>
        </p:nvSpPr>
        <p:spPr>
          <a:xfrm rot="0">
            <a:off x="7121664" y="634364"/>
            <a:ext cx="2726214" cy="712472"/>
          </a:xfrm>
          <a:prstGeom prst="rect">
            <a:avLst/>
          </a:prstGeom>
        </p:spPr>
        <p:txBody>
          <a:bodyPr anchor="t" rtlCol="false" tIns="0" lIns="0" bIns="0" rIns="0">
            <a:spAutoFit/>
          </a:bodyPr>
          <a:lstStyle/>
          <a:p>
            <a:pPr algn="ctr">
              <a:lnSpc>
                <a:spcPts val="5879"/>
              </a:lnSpc>
              <a:spcBef>
                <a:spcPct val="0"/>
              </a:spcBef>
            </a:pPr>
            <a:r>
              <a:rPr lang="en-US" sz="4199">
                <a:solidFill>
                  <a:srgbClr val="FFFFFF"/>
                </a:solidFill>
                <a:latin typeface="Open Sans"/>
                <a:ea typeface="Open Sans"/>
                <a:cs typeface="Open Sans"/>
                <a:sym typeface="Open Sans"/>
              </a:rPr>
              <a:t>User Story </a:t>
            </a:r>
          </a:p>
        </p:txBody>
      </p:sp>
      <p:sp>
        <p:nvSpPr>
          <p:cNvPr name="TextBox 20" id="20"/>
          <p:cNvSpPr txBox="true"/>
          <p:nvPr/>
        </p:nvSpPr>
        <p:spPr>
          <a:xfrm rot="0">
            <a:off x="611529" y="1308736"/>
            <a:ext cx="3182330" cy="33972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Open Sans"/>
                <a:ea typeface="Open Sans"/>
                <a:cs typeface="Open Sans"/>
                <a:sym typeface="Open Sans"/>
              </a:rPr>
              <a:t>User Story For Dashbord</a:t>
            </a:r>
          </a:p>
        </p:txBody>
      </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20F0C"/>
        </a:solidFill>
      </p:bgPr>
    </p:bg>
    <p:spTree>
      <p:nvGrpSpPr>
        <p:cNvPr id="1" name=""/>
        <p:cNvGrpSpPr/>
        <p:nvPr/>
      </p:nvGrpSpPr>
      <p:grpSpPr>
        <a:xfrm>
          <a:off x="0" y="0"/>
          <a:ext cx="0" cy="0"/>
          <a:chOff x="0" y="0"/>
          <a:chExt cx="0" cy="0"/>
        </a:xfrm>
      </p:grpSpPr>
      <p:grpSp>
        <p:nvGrpSpPr>
          <p:cNvPr name="Group 2" id="2"/>
          <p:cNvGrpSpPr/>
          <p:nvPr/>
        </p:nvGrpSpPr>
        <p:grpSpPr>
          <a:xfrm rot="0">
            <a:off x="17259300" y="9258300"/>
            <a:ext cx="1028700" cy="10287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BA088"/>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0">
            <a:off x="17293116" y="565634"/>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BBA088"/>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293116" y="657737"/>
            <a:ext cx="397367" cy="28996"/>
            <a:chOff x="0" y="0"/>
            <a:chExt cx="128243" cy="9358"/>
          </a:xfrm>
        </p:grpSpPr>
        <p:sp>
          <p:nvSpPr>
            <p:cNvPr name="Freeform 9" id="9"/>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BBA088"/>
            </a:solidFill>
          </p:spPr>
        </p:sp>
        <p:sp>
          <p:nvSpPr>
            <p:cNvPr name="TextBox 10" id="10"/>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294748" y="319480"/>
            <a:ext cx="733952" cy="705512"/>
          </a:xfrm>
          <a:custGeom>
            <a:avLst/>
            <a:gdLst/>
            <a:ahLst/>
            <a:cxnLst/>
            <a:rect r="r" b="b" t="t" l="l"/>
            <a:pathLst>
              <a:path h="705512" w="733952">
                <a:moveTo>
                  <a:pt x="0" y="0"/>
                </a:moveTo>
                <a:lnTo>
                  <a:pt x="733952" y="0"/>
                </a:lnTo>
                <a:lnTo>
                  <a:pt x="733952" y="705511"/>
                </a:lnTo>
                <a:lnTo>
                  <a:pt x="0" y="7055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3541749" y="1346836"/>
            <a:ext cx="12612259" cy="8710154"/>
          </a:xfrm>
          <a:custGeom>
            <a:avLst/>
            <a:gdLst/>
            <a:ahLst/>
            <a:cxnLst/>
            <a:rect r="r" b="b" t="t" l="l"/>
            <a:pathLst>
              <a:path h="8710154" w="12612259">
                <a:moveTo>
                  <a:pt x="0" y="0"/>
                </a:moveTo>
                <a:lnTo>
                  <a:pt x="12612259" y="0"/>
                </a:lnTo>
                <a:lnTo>
                  <a:pt x="12612259" y="8710154"/>
                </a:lnTo>
                <a:lnTo>
                  <a:pt x="0" y="8710154"/>
                </a:lnTo>
                <a:lnTo>
                  <a:pt x="0" y="0"/>
                </a:lnTo>
                <a:close/>
              </a:path>
            </a:pathLst>
          </a:custGeom>
          <a:blipFill>
            <a:blip r:embed="rId4"/>
            <a:stretch>
              <a:fillRect l="0" t="0" r="0" b="0"/>
            </a:stretch>
          </a:blipFill>
        </p:spPr>
      </p:sp>
      <p:sp>
        <p:nvSpPr>
          <p:cNvPr name="TextBox 13" id="13"/>
          <p:cNvSpPr txBox="true"/>
          <p:nvPr/>
        </p:nvSpPr>
        <p:spPr>
          <a:xfrm rot="0">
            <a:off x="17436248" y="9574287"/>
            <a:ext cx="674803" cy="349250"/>
          </a:xfrm>
          <a:prstGeom prst="rect">
            <a:avLst/>
          </a:prstGeom>
        </p:spPr>
        <p:txBody>
          <a:bodyPr anchor="t" rtlCol="false" tIns="0" lIns="0" bIns="0" rIns="0">
            <a:spAutoFit/>
          </a:bodyPr>
          <a:lstStyle/>
          <a:p>
            <a:pPr algn="ctr">
              <a:lnSpc>
                <a:spcPts val="2800"/>
              </a:lnSpc>
              <a:spcBef>
                <a:spcPct val="0"/>
              </a:spcBef>
            </a:pPr>
            <a:r>
              <a:rPr lang="en-US" b="true" sz="2000">
                <a:solidFill>
                  <a:srgbClr val="FFFFFF"/>
                </a:solidFill>
                <a:latin typeface="Open Sans Bold"/>
                <a:ea typeface="Open Sans Bold"/>
                <a:cs typeface="Open Sans Bold"/>
                <a:sym typeface="Open Sans Bold"/>
              </a:rPr>
              <a:t>13</a:t>
            </a:r>
          </a:p>
        </p:txBody>
      </p:sp>
      <p:sp>
        <p:nvSpPr>
          <p:cNvPr name="TextBox 14" id="14"/>
          <p:cNvSpPr txBox="true"/>
          <p:nvPr/>
        </p:nvSpPr>
        <p:spPr>
          <a:xfrm rot="0">
            <a:off x="1274359" y="361355"/>
            <a:ext cx="1802902" cy="530013"/>
          </a:xfrm>
          <a:prstGeom prst="rect">
            <a:avLst/>
          </a:prstGeom>
        </p:spPr>
        <p:txBody>
          <a:bodyPr anchor="t" rtlCol="false" tIns="0" lIns="0" bIns="0" rIns="0">
            <a:spAutoFit/>
          </a:bodyPr>
          <a:lstStyle/>
          <a:p>
            <a:pPr algn="l">
              <a:lnSpc>
                <a:spcPts val="4361"/>
              </a:lnSpc>
              <a:spcBef>
                <a:spcPct val="0"/>
              </a:spcBef>
            </a:pPr>
            <a:r>
              <a:rPr lang="en-US" sz="3115">
                <a:solidFill>
                  <a:srgbClr val="FFFFFF"/>
                </a:solidFill>
                <a:latin typeface="DM Serif Display"/>
                <a:ea typeface="DM Serif Display"/>
                <a:cs typeface="DM Serif Display"/>
                <a:sym typeface="DM Serif Display"/>
              </a:rPr>
              <a:t>CCMS</a:t>
            </a:r>
          </a:p>
        </p:txBody>
      </p:sp>
      <p:sp>
        <p:nvSpPr>
          <p:cNvPr name="TextBox 15" id="15"/>
          <p:cNvSpPr txBox="true"/>
          <p:nvPr/>
        </p:nvSpPr>
        <p:spPr>
          <a:xfrm rot="0">
            <a:off x="15940842" y="508149"/>
            <a:ext cx="978460"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Contact</a:t>
            </a:r>
          </a:p>
        </p:txBody>
      </p:sp>
      <p:sp>
        <p:nvSpPr>
          <p:cNvPr name="TextBox 16" id="16"/>
          <p:cNvSpPr txBox="true"/>
          <p:nvPr/>
        </p:nvSpPr>
        <p:spPr>
          <a:xfrm rot="0">
            <a:off x="14385046" y="508149"/>
            <a:ext cx="1060497"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About Us</a:t>
            </a:r>
          </a:p>
        </p:txBody>
      </p:sp>
      <p:sp>
        <p:nvSpPr>
          <p:cNvPr name="TextBox 17" id="17"/>
          <p:cNvSpPr txBox="true"/>
          <p:nvPr/>
        </p:nvSpPr>
        <p:spPr>
          <a:xfrm rot="0">
            <a:off x="13048434" y="508149"/>
            <a:ext cx="996468"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Service</a:t>
            </a:r>
          </a:p>
        </p:txBody>
      </p:sp>
      <p:sp>
        <p:nvSpPr>
          <p:cNvPr name="TextBox 18" id="18"/>
          <p:cNvSpPr txBox="true"/>
          <p:nvPr/>
        </p:nvSpPr>
        <p:spPr>
          <a:xfrm rot="0">
            <a:off x="11898530" y="508149"/>
            <a:ext cx="809760"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Home</a:t>
            </a:r>
          </a:p>
        </p:txBody>
      </p:sp>
      <p:sp>
        <p:nvSpPr>
          <p:cNvPr name="TextBox 19" id="19"/>
          <p:cNvSpPr txBox="true"/>
          <p:nvPr/>
        </p:nvSpPr>
        <p:spPr>
          <a:xfrm rot="0">
            <a:off x="7121664" y="634364"/>
            <a:ext cx="2726214" cy="712472"/>
          </a:xfrm>
          <a:prstGeom prst="rect">
            <a:avLst/>
          </a:prstGeom>
        </p:spPr>
        <p:txBody>
          <a:bodyPr anchor="t" rtlCol="false" tIns="0" lIns="0" bIns="0" rIns="0">
            <a:spAutoFit/>
          </a:bodyPr>
          <a:lstStyle/>
          <a:p>
            <a:pPr algn="ctr">
              <a:lnSpc>
                <a:spcPts val="5879"/>
              </a:lnSpc>
              <a:spcBef>
                <a:spcPct val="0"/>
              </a:spcBef>
            </a:pPr>
            <a:r>
              <a:rPr lang="en-US" sz="4199">
                <a:solidFill>
                  <a:srgbClr val="FFFFFF"/>
                </a:solidFill>
                <a:latin typeface="Open Sans"/>
                <a:ea typeface="Open Sans"/>
                <a:cs typeface="Open Sans"/>
                <a:sym typeface="Open Sans"/>
              </a:rPr>
              <a:t>User Story </a:t>
            </a:r>
          </a:p>
        </p:txBody>
      </p:sp>
      <p:sp>
        <p:nvSpPr>
          <p:cNvPr name="TextBox 20" id="20"/>
          <p:cNvSpPr txBox="true"/>
          <p:nvPr/>
        </p:nvSpPr>
        <p:spPr>
          <a:xfrm rot="0">
            <a:off x="611529" y="1308736"/>
            <a:ext cx="3182330" cy="1044575"/>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Open Sans"/>
                <a:ea typeface="Open Sans"/>
                <a:cs typeface="Open Sans"/>
                <a:sym typeface="Open Sans"/>
              </a:rPr>
              <a:t>User Story For Case Registration and Management</a:t>
            </a:r>
          </a:p>
        </p:txBody>
      </p:sp>
    </p:spTree>
  </p:cSld>
  <p:clrMapOvr>
    <a:masterClrMapping/>
  </p:clrMapOvr>
  <p:transition spd="slow">
    <p:push dir="l"/>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20F0C"/>
        </a:soli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BBA088"/>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BBA088"/>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259300" y="9258300"/>
            <a:ext cx="1028700" cy="102870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BA088"/>
            </a:solidFill>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11" id="11"/>
          <p:cNvSpPr txBox="true"/>
          <p:nvPr/>
        </p:nvSpPr>
        <p:spPr>
          <a:xfrm rot="0">
            <a:off x="3689539" y="398791"/>
            <a:ext cx="8613871" cy="1769060"/>
          </a:xfrm>
          <a:prstGeom prst="rect">
            <a:avLst/>
          </a:prstGeom>
        </p:spPr>
        <p:txBody>
          <a:bodyPr anchor="t" rtlCol="false" tIns="0" lIns="0" bIns="0" rIns="0">
            <a:spAutoFit/>
          </a:bodyPr>
          <a:lstStyle/>
          <a:p>
            <a:pPr algn="ctr">
              <a:lnSpc>
                <a:spcPts val="7146"/>
              </a:lnSpc>
            </a:pPr>
            <a:r>
              <a:rPr lang="en-US" sz="5104">
                <a:solidFill>
                  <a:srgbClr val="FFFFFF"/>
                </a:solidFill>
                <a:latin typeface="DM Serif Display"/>
                <a:ea typeface="DM Serif Display"/>
                <a:cs typeface="DM Serif Display"/>
                <a:sym typeface="DM Serif Display"/>
              </a:rPr>
              <a:t>USE CASE SPECIFICATION</a:t>
            </a:r>
          </a:p>
          <a:p>
            <a:pPr algn="ctr">
              <a:lnSpc>
                <a:spcPts val="7146"/>
              </a:lnSpc>
              <a:spcBef>
                <a:spcPct val="0"/>
              </a:spcBef>
            </a:pPr>
          </a:p>
        </p:txBody>
      </p:sp>
      <p:grpSp>
        <p:nvGrpSpPr>
          <p:cNvPr name="Group 12" id="12"/>
          <p:cNvGrpSpPr/>
          <p:nvPr/>
        </p:nvGrpSpPr>
        <p:grpSpPr>
          <a:xfrm rot="0">
            <a:off x="4275854" y="1283016"/>
            <a:ext cx="7237660" cy="47929"/>
            <a:chOff x="0" y="0"/>
            <a:chExt cx="2335830" cy="15468"/>
          </a:xfrm>
        </p:grpSpPr>
        <p:sp>
          <p:nvSpPr>
            <p:cNvPr name="Freeform 13" id="13"/>
            <p:cNvSpPr/>
            <p:nvPr/>
          </p:nvSpPr>
          <p:spPr>
            <a:xfrm flipH="false" flipV="false" rot="0">
              <a:off x="0" y="0"/>
              <a:ext cx="2335830" cy="15468"/>
            </a:xfrm>
            <a:custGeom>
              <a:avLst/>
              <a:gdLst/>
              <a:ahLst/>
              <a:cxnLst/>
              <a:rect r="r" b="b" t="t" l="l"/>
              <a:pathLst>
                <a:path h="15468" w="2335830">
                  <a:moveTo>
                    <a:pt x="0" y="0"/>
                  </a:moveTo>
                  <a:lnTo>
                    <a:pt x="2335830" y="0"/>
                  </a:lnTo>
                  <a:lnTo>
                    <a:pt x="2335830" y="15468"/>
                  </a:lnTo>
                  <a:lnTo>
                    <a:pt x="0" y="15468"/>
                  </a:lnTo>
                  <a:close/>
                </a:path>
              </a:pathLst>
            </a:custGeom>
            <a:solidFill>
              <a:srgbClr val="BBA088"/>
            </a:solidFill>
          </p:spPr>
        </p:sp>
        <p:sp>
          <p:nvSpPr>
            <p:cNvPr name="TextBox 14" id="14"/>
            <p:cNvSpPr txBox="true"/>
            <p:nvPr/>
          </p:nvSpPr>
          <p:spPr>
            <a:xfrm>
              <a:off x="0" y="-38100"/>
              <a:ext cx="2335830" cy="53568"/>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17293116" y="565634"/>
            <a:ext cx="397367" cy="28996"/>
            <a:chOff x="0" y="0"/>
            <a:chExt cx="128243" cy="9358"/>
          </a:xfrm>
        </p:grpSpPr>
        <p:sp>
          <p:nvSpPr>
            <p:cNvPr name="Freeform 16" id="1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BBA088"/>
            </a:solidFill>
          </p:spPr>
        </p:sp>
        <p:sp>
          <p:nvSpPr>
            <p:cNvPr name="TextBox 17" id="1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18" id="18"/>
          <p:cNvSpPr/>
          <p:nvPr/>
        </p:nvSpPr>
        <p:spPr>
          <a:xfrm flipH="false" flipV="false" rot="0">
            <a:off x="294748" y="319480"/>
            <a:ext cx="733952" cy="705512"/>
          </a:xfrm>
          <a:custGeom>
            <a:avLst/>
            <a:gdLst/>
            <a:ahLst/>
            <a:cxnLst/>
            <a:rect r="r" b="b" t="t" l="l"/>
            <a:pathLst>
              <a:path h="705512" w="733952">
                <a:moveTo>
                  <a:pt x="0" y="0"/>
                </a:moveTo>
                <a:lnTo>
                  <a:pt x="733952" y="0"/>
                </a:lnTo>
                <a:lnTo>
                  <a:pt x="733952" y="705511"/>
                </a:lnTo>
                <a:lnTo>
                  <a:pt x="0" y="7055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4665912" y="1524821"/>
            <a:ext cx="6457544" cy="8762179"/>
          </a:xfrm>
          <a:custGeom>
            <a:avLst/>
            <a:gdLst/>
            <a:ahLst/>
            <a:cxnLst/>
            <a:rect r="r" b="b" t="t" l="l"/>
            <a:pathLst>
              <a:path h="8762179" w="6457544">
                <a:moveTo>
                  <a:pt x="0" y="0"/>
                </a:moveTo>
                <a:lnTo>
                  <a:pt x="6457543" y="0"/>
                </a:lnTo>
                <a:lnTo>
                  <a:pt x="6457543" y="8762179"/>
                </a:lnTo>
                <a:lnTo>
                  <a:pt x="0" y="8762179"/>
                </a:lnTo>
                <a:lnTo>
                  <a:pt x="0" y="0"/>
                </a:lnTo>
                <a:close/>
              </a:path>
            </a:pathLst>
          </a:custGeom>
          <a:blipFill>
            <a:blip r:embed="rId4"/>
            <a:stretch>
              <a:fillRect l="0" t="0" r="0" b="0"/>
            </a:stretch>
          </a:blipFill>
        </p:spPr>
      </p:sp>
      <p:sp>
        <p:nvSpPr>
          <p:cNvPr name="TextBox 20" id="20"/>
          <p:cNvSpPr txBox="true"/>
          <p:nvPr/>
        </p:nvSpPr>
        <p:spPr>
          <a:xfrm rot="0">
            <a:off x="17436248" y="9574287"/>
            <a:ext cx="674803" cy="349250"/>
          </a:xfrm>
          <a:prstGeom prst="rect">
            <a:avLst/>
          </a:prstGeom>
        </p:spPr>
        <p:txBody>
          <a:bodyPr anchor="t" rtlCol="false" tIns="0" lIns="0" bIns="0" rIns="0">
            <a:spAutoFit/>
          </a:bodyPr>
          <a:lstStyle/>
          <a:p>
            <a:pPr algn="ctr">
              <a:lnSpc>
                <a:spcPts val="2800"/>
              </a:lnSpc>
              <a:spcBef>
                <a:spcPct val="0"/>
              </a:spcBef>
            </a:pPr>
            <a:r>
              <a:rPr lang="en-US" b="true" sz="2000">
                <a:solidFill>
                  <a:srgbClr val="FFFFFF"/>
                </a:solidFill>
                <a:latin typeface="Open Sans Bold"/>
                <a:ea typeface="Open Sans Bold"/>
                <a:cs typeface="Open Sans Bold"/>
                <a:sym typeface="Open Sans Bold"/>
              </a:rPr>
              <a:t>14</a:t>
            </a:r>
          </a:p>
        </p:txBody>
      </p:sp>
      <p:sp>
        <p:nvSpPr>
          <p:cNvPr name="TextBox 21" id="21"/>
          <p:cNvSpPr txBox="true"/>
          <p:nvPr/>
        </p:nvSpPr>
        <p:spPr>
          <a:xfrm rot="0">
            <a:off x="1274359" y="361355"/>
            <a:ext cx="1802902" cy="530013"/>
          </a:xfrm>
          <a:prstGeom prst="rect">
            <a:avLst/>
          </a:prstGeom>
        </p:spPr>
        <p:txBody>
          <a:bodyPr anchor="t" rtlCol="false" tIns="0" lIns="0" bIns="0" rIns="0">
            <a:spAutoFit/>
          </a:bodyPr>
          <a:lstStyle/>
          <a:p>
            <a:pPr algn="l">
              <a:lnSpc>
                <a:spcPts val="4361"/>
              </a:lnSpc>
              <a:spcBef>
                <a:spcPct val="0"/>
              </a:spcBef>
            </a:pPr>
            <a:r>
              <a:rPr lang="en-US" sz="3115">
                <a:solidFill>
                  <a:srgbClr val="FFFFFF"/>
                </a:solidFill>
                <a:latin typeface="DM Serif Display"/>
                <a:ea typeface="DM Serif Display"/>
                <a:cs typeface="DM Serif Display"/>
                <a:sym typeface="DM Serif Display"/>
              </a:rPr>
              <a:t>CCMS</a:t>
            </a:r>
          </a:p>
        </p:txBody>
      </p:sp>
      <p:sp>
        <p:nvSpPr>
          <p:cNvPr name="TextBox 22" id="22"/>
          <p:cNvSpPr txBox="true"/>
          <p:nvPr/>
        </p:nvSpPr>
        <p:spPr>
          <a:xfrm rot="0">
            <a:off x="15940842" y="508149"/>
            <a:ext cx="978460"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Contact</a:t>
            </a:r>
          </a:p>
        </p:txBody>
      </p:sp>
      <p:sp>
        <p:nvSpPr>
          <p:cNvPr name="TextBox 23" id="23"/>
          <p:cNvSpPr txBox="true"/>
          <p:nvPr/>
        </p:nvSpPr>
        <p:spPr>
          <a:xfrm rot="0">
            <a:off x="14385046" y="508149"/>
            <a:ext cx="1060497"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About Us</a:t>
            </a:r>
          </a:p>
        </p:txBody>
      </p:sp>
      <p:sp>
        <p:nvSpPr>
          <p:cNvPr name="TextBox 24" id="24"/>
          <p:cNvSpPr txBox="true"/>
          <p:nvPr/>
        </p:nvSpPr>
        <p:spPr>
          <a:xfrm rot="0">
            <a:off x="13048434" y="508149"/>
            <a:ext cx="996468"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Service</a:t>
            </a:r>
          </a:p>
        </p:txBody>
      </p:sp>
      <p:sp>
        <p:nvSpPr>
          <p:cNvPr name="TextBox 25" id="25"/>
          <p:cNvSpPr txBox="true"/>
          <p:nvPr/>
        </p:nvSpPr>
        <p:spPr>
          <a:xfrm rot="0">
            <a:off x="11898530" y="508149"/>
            <a:ext cx="809760"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Home</a:t>
            </a:r>
          </a:p>
        </p:txBody>
      </p:sp>
    </p:spTree>
  </p:cSld>
  <p:clrMapOvr>
    <a:masterClrMapping/>
  </p:clrMapOvr>
  <p:transition spd="slow">
    <p:push dir="l"/>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20F0C"/>
        </a:soli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BBA088"/>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BBA088"/>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259300" y="9258300"/>
            <a:ext cx="1028700" cy="102870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BA088"/>
            </a:solidFill>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11" id="11"/>
          <p:cNvSpPr txBox="true"/>
          <p:nvPr/>
        </p:nvSpPr>
        <p:spPr>
          <a:xfrm rot="0">
            <a:off x="3689539" y="398791"/>
            <a:ext cx="8613871" cy="1769060"/>
          </a:xfrm>
          <a:prstGeom prst="rect">
            <a:avLst/>
          </a:prstGeom>
        </p:spPr>
        <p:txBody>
          <a:bodyPr anchor="t" rtlCol="false" tIns="0" lIns="0" bIns="0" rIns="0">
            <a:spAutoFit/>
          </a:bodyPr>
          <a:lstStyle/>
          <a:p>
            <a:pPr algn="ctr">
              <a:lnSpc>
                <a:spcPts val="7146"/>
              </a:lnSpc>
            </a:pPr>
            <a:r>
              <a:rPr lang="en-US" sz="5104">
                <a:solidFill>
                  <a:srgbClr val="FFFFFF"/>
                </a:solidFill>
                <a:latin typeface="DM Serif Display"/>
                <a:ea typeface="DM Serif Display"/>
                <a:cs typeface="DM Serif Display"/>
                <a:sym typeface="DM Serif Display"/>
              </a:rPr>
              <a:t>USE CASE SPECIFICATION</a:t>
            </a:r>
          </a:p>
          <a:p>
            <a:pPr algn="ctr">
              <a:lnSpc>
                <a:spcPts val="7146"/>
              </a:lnSpc>
              <a:spcBef>
                <a:spcPct val="0"/>
              </a:spcBef>
            </a:pPr>
          </a:p>
        </p:txBody>
      </p:sp>
      <p:grpSp>
        <p:nvGrpSpPr>
          <p:cNvPr name="Group 12" id="12"/>
          <p:cNvGrpSpPr/>
          <p:nvPr/>
        </p:nvGrpSpPr>
        <p:grpSpPr>
          <a:xfrm rot="0">
            <a:off x="4275854" y="1283016"/>
            <a:ext cx="7237660" cy="47929"/>
            <a:chOff x="0" y="0"/>
            <a:chExt cx="2335830" cy="15468"/>
          </a:xfrm>
        </p:grpSpPr>
        <p:sp>
          <p:nvSpPr>
            <p:cNvPr name="Freeform 13" id="13"/>
            <p:cNvSpPr/>
            <p:nvPr/>
          </p:nvSpPr>
          <p:spPr>
            <a:xfrm flipH="false" flipV="false" rot="0">
              <a:off x="0" y="0"/>
              <a:ext cx="2335830" cy="15468"/>
            </a:xfrm>
            <a:custGeom>
              <a:avLst/>
              <a:gdLst/>
              <a:ahLst/>
              <a:cxnLst/>
              <a:rect r="r" b="b" t="t" l="l"/>
              <a:pathLst>
                <a:path h="15468" w="2335830">
                  <a:moveTo>
                    <a:pt x="0" y="0"/>
                  </a:moveTo>
                  <a:lnTo>
                    <a:pt x="2335830" y="0"/>
                  </a:lnTo>
                  <a:lnTo>
                    <a:pt x="2335830" y="15468"/>
                  </a:lnTo>
                  <a:lnTo>
                    <a:pt x="0" y="15468"/>
                  </a:lnTo>
                  <a:close/>
                </a:path>
              </a:pathLst>
            </a:custGeom>
            <a:solidFill>
              <a:srgbClr val="BBA088"/>
            </a:solidFill>
          </p:spPr>
        </p:sp>
        <p:sp>
          <p:nvSpPr>
            <p:cNvPr name="TextBox 14" id="14"/>
            <p:cNvSpPr txBox="true"/>
            <p:nvPr/>
          </p:nvSpPr>
          <p:spPr>
            <a:xfrm>
              <a:off x="0" y="-38100"/>
              <a:ext cx="2335830" cy="53568"/>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17293116" y="565634"/>
            <a:ext cx="397367" cy="28996"/>
            <a:chOff x="0" y="0"/>
            <a:chExt cx="128243" cy="9358"/>
          </a:xfrm>
        </p:grpSpPr>
        <p:sp>
          <p:nvSpPr>
            <p:cNvPr name="Freeform 16" id="1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BBA088"/>
            </a:solidFill>
          </p:spPr>
        </p:sp>
        <p:sp>
          <p:nvSpPr>
            <p:cNvPr name="TextBox 17" id="1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18" id="18"/>
          <p:cNvSpPr/>
          <p:nvPr/>
        </p:nvSpPr>
        <p:spPr>
          <a:xfrm flipH="false" flipV="false" rot="0">
            <a:off x="294748" y="319480"/>
            <a:ext cx="733952" cy="705512"/>
          </a:xfrm>
          <a:custGeom>
            <a:avLst/>
            <a:gdLst/>
            <a:ahLst/>
            <a:cxnLst/>
            <a:rect r="r" b="b" t="t" l="l"/>
            <a:pathLst>
              <a:path h="705512" w="733952">
                <a:moveTo>
                  <a:pt x="0" y="0"/>
                </a:moveTo>
                <a:lnTo>
                  <a:pt x="733952" y="0"/>
                </a:lnTo>
                <a:lnTo>
                  <a:pt x="733952" y="705511"/>
                </a:lnTo>
                <a:lnTo>
                  <a:pt x="0" y="7055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5204030" y="1495071"/>
            <a:ext cx="6460560" cy="8791929"/>
          </a:xfrm>
          <a:custGeom>
            <a:avLst/>
            <a:gdLst/>
            <a:ahLst/>
            <a:cxnLst/>
            <a:rect r="r" b="b" t="t" l="l"/>
            <a:pathLst>
              <a:path h="8791929" w="6460560">
                <a:moveTo>
                  <a:pt x="0" y="0"/>
                </a:moveTo>
                <a:lnTo>
                  <a:pt x="6460560" y="0"/>
                </a:lnTo>
                <a:lnTo>
                  <a:pt x="6460560" y="8791929"/>
                </a:lnTo>
                <a:lnTo>
                  <a:pt x="0" y="8791929"/>
                </a:lnTo>
                <a:lnTo>
                  <a:pt x="0" y="0"/>
                </a:lnTo>
                <a:close/>
              </a:path>
            </a:pathLst>
          </a:custGeom>
          <a:blipFill>
            <a:blip r:embed="rId4"/>
            <a:stretch>
              <a:fillRect l="0" t="0" r="0" b="0"/>
            </a:stretch>
          </a:blipFill>
        </p:spPr>
      </p:sp>
      <p:sp>
        <p:nvSpPr>
          <p:cNvPr name="TextBox 20" id="20"/>
          <p:cNvSpPr txBox="true"/>
          <p:nvPr/>
        </p:nvSpPr>
        <p:spPr>
          <a:xfrm rot="0">
            <a:off x="17436248" y="9574287"/>
            <a:ext cx="674803" cy="349250"/>
          </a:xfrm>
          <a:prstGeom prst="rect">
            <a:avLst/>
          </a:prstGeom>
        </p:spPr>
        <p:txBody>
          <a:bodyPr anchor="t" rtlCol="false" tIns="0" lIns="0" bIns="0" rIns="0">
            <a:spAutoFit/>
          </a:bodyPr>
          <a:lstStyle/>
          <a:p>
            <a:pPr algn="ctr">
              <a:lnSpc>
                <a:spcPts val="2800"/>
              </a:lnSpc>
              <a:spcBef>
                <a:spcPct val="0"/>
              </a:spcBef>
            </a:pPr>
            <a:r>
              <a:rPr lang="en-US" b="true" sz="2000">
                <a:solidFill>
                  <a:srgbClr val="FFFFFF"/>
                </a:solidFill>
                <a:latin typeface="Open Sans Bold"/>
                <a:ea typeface="Open Sans Bold"/>
                <a:cs typeface="Open Sans Bold"/>
                <a:sym typeface="Open Sans Bold"/>
              </a:rPr>
              <a:t>15</a:t>
            </a:r>
          </a:p>
        </p:txBody>
      </p:sp>
      <p:sp>
        <p:nvSpPr>
          <p:cNvPr name="TextBox 21" id="21"/>
          <p:cNvSpPr txBox="true"/>
          <p:nvPr/>
        </p:nvSpPr>
        <p:spPr>
          <a:xfrm rot="0">
            <a:off x="1274359" y="361355"/>
            <a:ext cx="1802902" cy="530013"/>
          </a:xfrm>
          <a:prstGeom prst="rect">
            <a:avLst/>
          </a:prstGeom>
        </p:spPr>
        <p:txBody>
          <a:bodyPr anchor="t" rtlCol="false" tIns="0" lIns="0" bIns="0" rIns="0">
            <a:spAutoFit/>
          </a:bodyPr>
          <a:lstStyle/>
          <a:p>
            <a:pPr algn="l">
              <a:lnSpc>
                <a:spcPts val="4361"/>
              </a:lnSpc>
              <a:spcBef>
                <a:spcPct val="0"/>
              </a:spcBef>
            </a:pPr>
            <a:r>
              <a:rPr lang="en-US" sz="3115">
                <a:solidFill>
                  <a:srgbClr val="FFFFFF"/>
                </a:solidFill>
                <a:latin typeface="DM Serif Display"/>
                <a:ea typeface="DM Serif Display"/>
                <a:cs typeface="DM Serif Display"/>
                <a:sym typeface="DM Serif Display"/>
              </a:rPr>
              <a:t>CCMS</a:t>
            </a:r>
          </a:p>
        </p:txBody>
      </p:sp>
      <p:sp>
        <p:nvSpPr>
          <p:cNvPr name="TextBox 22" id="22"/>
          <p:cNvSpPr txBox="true"/>
          <p:nvPr/>
        </p:nvSpPr>
        <p:spPr>
          <a:xfrm rot="0">
            <a:off x="15940842" y="508149"/>
            <a:ext cx="978460"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Contact</a:t>
            </a:r>
          </a:p>
        </p:txBody>
      </p:sp>
      <p:sp>
        <p:nvSpPr>
          <p:cNvPr name="TextBox 23" id="23"/>
          <p:cNvSpPr txBox="true"/>
          <p:nvPr/>
        </p:nvSpPr>
        <p:spPr>
          <a:xfrm rot="0">
            <a:off x="14385046" y="508149"/>
            <a:ext cx="1060497"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About Us</a:t>
            </a:r>
          </a:p>
        </p:txBody>
      </p:sp>
      <p:sp>
        <p:nvSpPr>
          <p:cNvPr name="TextBox 24" id="24"/>
          <p:cNvSpPr txBox="true"/>
          <p:nvPr/>
        </p:nvSpPr>
        <p:spPr>
          <a:xfrm rot="0">
            <a:off x="13048434" y="508149"/>
            <a:ext cx="996468"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Service</a:t>
            </a:r>
          </a:p>
        </p:txBody>
      </p:sp>
      <p:sp>
        <p:nvSpPr>
          <p:cNvPr name="TextBox 25" id="25"/>
          <p:cNvSpPr txBox="true"/>
          <p:nvPr/>
        </p:nvSpPr>
        <p:spPr>
          <a:xfrm rot="0">
            <a:off x="11898530" y="508149"/>
            <a:ext cx="809760"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Home</a:t>
            </a:r>
          </a:p>
        </p:txBody>
      </p:sp>
    </p:spTree>
  </p:cSld>
  <p:clrMapOvr>
    <a:masterClrMapping/>
  </p:clrMapOvr>
  <p:transition spd="slow">
    <p:push dir="l"/>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20F0C"/>
        </a:soli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BBA088"/>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BBA088"/>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259300" y="9258300"/>
            <a:ext cx="1028700" cy="102870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BA088"/>
            </a:solidFill>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grpSp>
        <p:nvGrpSpPr>
          <p:cNvPr name="Group 11" id="11"/>
          <p:cNvGrpSpPr/>
          <p:nvPr/>
        </p:nvGrpSpPr>
        <p:grpSpPr>
          <a:xfrm rot="0">
            <a:off x="4275854" y="1283016"/>
            <a:ext cx="7237660" cy="47929"/>
            <a:chOff x="0" y="0"/>
            <a:chExt cx="2335830" cy="15468"/>
          </a:xfrm>
        </p:grpSpPr>
        <p:sp>
          <p:nvSpPr>
            <p:cNvPr name="Freeform 12" id="12"/>
            <p:cNvSpPr/>
            <p:nvPr/>
          </p:nvSpPr>
          <p:spPr>
            <a:xfrm flipH="false" flipV="false" rot="0">
              <a:off x="0" y="0"/>
              <a:ext cx="2335830" cy="15468"/>
            </a:xfrm>
            <a:custGeom>
              <a:avLst/>
              <a:gdLst/>
              <a:ahLst/>
              <a:cxnLst/>
              <a:rect r="r" b="b" t="t" l="l"/>
              <a:pathLst>
                <a:path h="15468" w="2335830">
                  <a:moveTo>
                    <a:pt x="0" y="0"/>
                  </a:moveTo>
                  <a:lnTo>
                    <a:pt x="2335830" y="0"/>
                  </a:lnTo>
                  <a:lnTo>
                    <a:pt x="2335830" y="15468"/>
                  </a:lnTo>
                  <a:lnTo>
                    <a:pt x="0" y="15468"/>
                  </a:lnTo>
                  <a:close/>
                </a:path>
              </a:pathLst>
            </a:custGeom>
            <a:solidFill>
              <a:srgbClr val="BBA088"/>
            </a:solidFill>
          </p:spPr>
        </p:sp>
        <p:sp>
          <p:nvSpPr>
            <p:cNvPr name="TextBox 13" id="13"/>
            <p:cNvSpPr txBox="true"/>
            <p:nvPr/>
          </p:nvSpPr>
          <p:spPr>
            <a:xfrm>
              <a:off x="0" y="-38100"/>
              <a:ext cx="2335830" cy="53568"/>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7293116" y="565634"/>
            <a:ext cx="397367" cy="28996"/>
            <a:chOff x="0" y="0"/>
            <a:chExt cx="128243" cy="9358"/>
          </a:xfrm>
        </p:grpSpPr>
        <p:sp>
          <p:nvSpPr>
            <p:cNvPr name="Freeform 15" id="15"/>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BBA088"/>
            </a:solidFill>
          </p:spPr>
        </p:sp>
        <p:sp>
          <p:nvSpPr>
            <p:cNvPr name="TextBox 16" id="16"/>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294748" y="319480"/>
            <a:ext cx="733952" cy="705512"/>
          </a:xfrm>
          <a:custGeom>
            <a:avLst/>
            <a:gdLst/>
            <a:ahLst/>
            <a:cxnLst/>
            <a:rect r="r" b="b" t="t" l="l"/>
            <a:pathLst>
              <a:path h="705512" w="733952">
                <a:moveTo>
                  <a:pt x="0" y="0"/>
                </a:moveTo>
                <a:lnTo>
                  <a:pt x="733952" y="0"/>
                </a:lnTo>
                <a:lnTo>
                  <a:pt x="733952" y="705511"/>
                </a:lnTo>
                <a:lnTo>
                  <a:pt x="0" y="7055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3331744" y="1445246"/>
            <a:ext cx="10841559" cy="8694931"/>
          </a:xfrm>
          <a:custGeom>
            <a:avLst/>
            <a:gdLst/>
            <a:ahLst/>
            <a:cxnLst/>
            <a:rect r="r" b="b" t="t" l="l"/>
            <a:pathLst>
              <a:path h="8694931" w="10841559">
                <a:moveTo>
                  <a:pt x="0" y="0"/>
                </a:moveTo>
                <a:lnTo>
                  <a:pt x="10841560" y="0"/>
                </a:lnTo>
                <a:lnTo>
                  <a:pt x="10841560" y="8694930"/>
                </a:lnTo>
                <a:lnTo>
                  <a:pt x="0" y="8694930"/>
                </a:lnTo>
                <a:lnTo>
                  <a:pt x="0" y="0"/>
                </a:lnTo>
                <a:close/>
              </a:path>
            </a:pathLst>
          </a:custGeom>
          <a:blipFill>
            <a:blip r:embed="rId4"/>
            <a:stretch>
              <a:fillRect l="0" t="0" r="0" b="0"/>
            </a:stretch>
          </a:blipFill>
        </p:spPr>
      </p:sp>
      <p:sp>
        <p:nvSpPr>
          <p:cNvPr name="TextBox 19" id="19"/>
          <p:cNvSpPr txBox="true"/>
          <p:nvPr/>
        </p:nvSpPr>
        <p:spPr>
          <a:xfrm rot="0">
            <a:off x="3538934" y="-622161"/>
            <a:ext cx="8711498" cy="1788030"/>
          </a:xfrm>
          <a:prstGeom prst="rect">
            <a:avLst/>
          </a:prstGeom>
        </p:spPr>
        <p:txBody>
          <a:bodyPr anchor="t" rtlCol="false" tIns="0" lIns="0" bIns="0" rIns="0">
            <a:spAutoFit/>
          </a:bodyPr>
          <a:lstStyle/>
          <a:p>
            <a:pPr algn="ctr">
              <a:lnSpc>
                <a:spcPts val="7227"/>
              </a:lnSpc>
            </a:pPr>
          </a:p>
          <a:p>
            <a:pPr algn="ctr">
              <a:lnSpc>
                <a:spcPts val="7227"/>
              </a:lnSpc>
              <a:spcBef>
                <a:spcPct val="0"/>
              </a:spcBef>
            </a:pPr>
            <a:r>
              <a:rPr lang="en-US" sz="5162">
                <a:solidFill>
                  <a:srgbClr val="FFFFFF"/>
                </a:solidFill>
                <a:latin typeface="DM Serif Display"/>
                <a:ea typeface="DM Serif Display"/>
                <a:cs typeface="DM Serif Display"/>
                <a:sym typeface="DM Serif Display"/>
              </a:rPr>
              <a:t>Class Diagram</a:t>
            </a:r>
          </a:p>
        </p:txBody>
      </p:sp>
      <p:sp>
        <p:nvSpPr>
          <p:cNvPr name="TextBox 20" id="20"/>
          <p:cNvSpPr txBox="true"/>
          <p:nvPr/>
        </p:nvSpPr>
        <p:spPr>
          <a:xfrm rot="0">
            <a:off x="17436248" y="9574287"/>
            <a:ext cx="674803" cy="349250"/>
          </a:xfrm>
          <a:prstGeom prst="rect">
            <a:avLst/>
          </a:prstGeom>
        </p:spPr>
        <p:txBody>
          <a:bodyPr anchor="t" rtlCol="false" tIns="0" lIns="0" bIns="0" rIns="0">
            <a:spAutoFit/>
          </a:bodyPr>
          <a:lstStyle/>
          <a:p>
            <a:pPr algn="ctr">
              <a:lnSpc>
                <a:spcPts val="2800"/>
              </a:lnSpc>
              <a:spcBef>
                <a:spcPct val="0"/>
              </a:spcBef>
            </a:pPr>
            <a:r>
              <a:rPr lang="en-US" b="true" sz="2000">
                <a:solidFill>
                  <a:srgbClr val="FFFFFF"/>
                </a:solidFill>
                <a:latin typeface="Open Sans Bold"/>
                <a:ea typeface="Open Sans Bold"/>
                <a:cs typeface="Open Sans Bold"/>
                <a:sym typeface="Open Sans Bold"/>
              </a:rPr>
              <a:t>16</a:t>
            </a:r>
          </a:p>
        </p:txBody>
      </p:sp>
      <p:sp>
        <p:nvSpPr>
          <p:cNvPr name="TextBox 21" id="21"/>
          <p:cNvSpPr txBox="true"/>
          <p:nvPr/>
        </p:nvSpPr>
        <p:spPr>
          <a:xfrm rot="0">
            <a:off x="1274359" y="361355"/>
            <a:ext cx="1802902" cy="530013"/>
          </a:xfrm>
          <a:prstGeom prst="rect">
            <a:avLst/>
          </a:prstGeom>
        </p:spPr>
        <p:txBody>
          <a:bodyPr anchor="t" rtlCol="false" tIns="0" lIns="0" bIns="0" rIns="0">
            <a:spAutoFit/>
          </a:bodyPr>
          <a:lstStyle/>
          <a:p>
            <a:pPr algn="l">
              <a:lnSpc>
                <a:spcPts val="4361"/>
              </a:lnSpc>
              <a:spcBef>
                <a:spcPct val="0"/>
              </a:spcBef>
            </a:pPr>
            <a:r>
              <a:rPr lang="en-US" sz="3115">
                <a:solidFill>
                  <a:srgbClr val="FFFFFF"/>
                </a:solidFill>
                <a:latin typeface="DM Serif Display"/>
                <a:ea typeface="DM Serif Display"/>
                <a:cs typeface="DM Serif Display"/>
                <a:sym typeface="DM Serif Display"/>
              </a:rPr>
              <a:t>CCMS</a:t>
            </a:r>
          </a:p>
        </p:txBody>
      </p:sp>
      <p:sp>
        <p:nvSpPr>
          <p:cNvPr name="TextBox 22" id="22"/>
          <p:cNvSpPr txBox="true"/>
          <p:nvPr/>
        </p:nvSpPr>
        <p:spPr>
          <a:xfrm rot="0">
            <a:off x="15940842" y="508149"/>
            <a:ext cx="978460"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Contact</a:t>
            </a:r>
          </a:p>
        </p:txBody>
      </p:sp>
      <p:sp>
        <p:nvSpPr>
          <p:cNvPr name="TextBox 23" id="23"/>
          <p:cNvSpPr txBox="true"/>
          <p:nvPr/>
        </p:nvSpPr>
        <p:spPr>
          <a:xfrm rot="0">
            <a:off x="14385046" y="508149"/>
            <a:ext cx="1060497"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About Us</a:t>
            </a:r>
          </a:p>
        </p:txBody>
      </p:sp>
      <p:sp>
        <p:nvSpPr>
          <p:cNvPr name="TextBox 24" id="24"/>
          <p:cNvSpPr txBox="true"/>
          <p:nvPr/>
        </p:nvSpPr>
        <p:spPr>
          <a:xfrm rot="0">
            <a:off x="13048434" y="508149"/>
            <a:ext cx="996468"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Service</a:t>
            </a:r>
          </a:p>
        </p:txBody>
      </p:sp>
      <p:sp>
        <p:nvSpPr>
          <p:cNvPr name="TextBox 25" id="25"/>
          <p:cNvSpPr txBox="true"/>
          <p:nvPr/>
        </p:nvSpPr>
        <p:spPr>
          <a:xfrm rot="0">
            <a:off x="11898530" y="508149"/>
            <a:ext cx="809760"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Home</a:t>
            </a:r>
          </a:p>
        </p:txBody>
      </p:sp>
    </p:spTree>
  </p:cSld>
  <p:clrMapOvr>
    <a:masterClrMapping/>
  </p:clrMapOvr>
  <p:transition spd="slow">
    <p:push dir="l"/>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20F0C"/>
        </a:soli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BBA088"/>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BBA088"/>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259300" y="9258300"/>
            <a:ext cx="1028700" cy="102870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BA088"/>
            </a:solidFill>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grpSp>
        <p:nvGrpSpPr>
          <p:cNvPr name="Group 11" id="11"/>
          <p:cNvGrpSpPr/>
          <p:nvPr/>
        </p:nvGrpSpPr>
        <p:grpSpPr>
          <a:xfrm rot="0">
            <a:off x="4275854" y="1283016"/>
            <a:ext cx="7237660" cy="47929"/>
            <a:chOff x="0" y="0"/>
            <a:chExt cx="2335830" cy="15468"/>
          </a:xfrm>
        </p:grpSpPr>
        <p:sp>
          <p:nvSpPr>
            <p:cNvPr name="Freeform 12" id="12"/>
            <p:cNvSpPr/>
            <p:nvPr/>
          </p:nvSpPr>
          <p:spPr>
            <a:xfrm flipH="false" flipV="false" rot="0">
              <a:off x="0" y="0"/>
              <a:ext cx="2335830" cy="15468"/>
            </a:xfrm>
            <a:custGeom>
              <a:avLst/>
              <a:gdLst/>
              <a:ahLst/>
              <a:cxnLst/>
              <a:rect r="r" b="b" t="t" l="l"/>
              <a:pathLst>
                <a:path h="15468" w="2335830">
                  <a:moveTo>
                    <a:pt x="0" y="0"/>
                  </a:moveTo>
                  <a:lnTo>
                    <a:pt x="2335830" y="0"/>
                  </a:lnTo>
                  <a:lnTo>
                    <a:pt x="2335830" y="15468"/>
                  </a:lnTo>
                  <a:lnTo>
                    <a:pt x="0" y="15468"/>
                  </a:lnTo>
                  <a:close/>
                </a:path>
              </a:pathLst>
            </a:custGeom>
            <a:solidFill>
              <a:srgbClr val="BBA088"/>
            </a:solidFill>
          </p:spPr>
        </p:sp>
        <p:sp>
          <p:nvSpPr>
            <p:cNvPr name="TextBox 13" id="13"/>
            <p:cNvSpPr txBox="true"/>
            <p:nvPr/>
          </p:nvSpPr>
          <p:spPr>
            <a:xfrm>
              <a:off x="0" y="-38100"/>
              <a:ext cx="2335830" cy="53568"/>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7293116" y="565634"/>
            <a:ext cx="397367" cy="28996"/>
            <a:chOff x="0" y="0"/>
            <a:chExt cx="128243" cy="9358"/>
          </a:xfrm>
        </p:grpSpPr>
        <p:sp>
          <p:nvSpPr>
            <p:cNvPr name="Freeform 15" id="15"/>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BBA088"/>
            </a:solidFill>
          </p:spPr>
        </p:sp>
        <p:sp>
          <p:nvSpPr>
            <p:cNvPr name="TextBox 16" id="16"/>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294748" y="319480"/>
            <a:ext cx="733952" cy="705512"/>
          </a:xfrm>
          <a:custGeom>
            <a:avLst/>
            <a:gdLst/>
            <a:ahLst/>
            <a:cxnLst/>
            <a:rect r="r" b="b" t="t" l="l"/>
            <a:pathLst>
              <a:path h="705512" w="733952">
                <a:moveTo>
                  <a:pt x="0" y="0"/>
                </a:moveTo>
                <a:lnTo>
                  <a:pt x="733952" y="0"/>
                </a:lnTo>
                <a:lnTo>
                  <a:pt x="733952" y="705511"/>
                </a:lnTo>
                <a:lnTo>
                  <a:pt x="0" y="7055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2175810" y="1598908"/>
            <a:ext cx="12977772" cy="8324481"/>
          </a:xfrm>
          <a:custGeom>
            <a:avLst/>
            <a:gdLst/>
            <a:ahLst/>
            <a:cxnLst/>
            <a:rect r="r" b="b" t="t" l="l"/>
            <a:pathLst>
              <a:path h="8324481" w="12977772">
                <a:moveTo>
                  <a:pt x="0" y="0"/>
                </a:moveTo>
                <a:lnTo>
                  <a:pt x="12977771" y="0"/>
                </a:lnTo>
                <a:lnTo>
                  <a:pt x="12977771" y="8324480"/>
                </a:lnTo>
                <a:lnTo>
                  <a:pt x="0" y="8324480"/>
                </a:lnTo>
                <a:lnTo>
                  <a:pt x="0" y="0"/>
                </a:lnTo>
                <a:close/>
              </a:path>
            </a:pathLst>
          </a:custGeom>
          <a:blipFill>
            <a:blip r:embed="rId4"/>
            <a:stretch>
              <a:fillRect l="0" t="0" r="0" b="0"/>
            </a:stretch>
          </a:blipFill>
        </p:spPr>
      </p:sp>
      <p:sp>
        <p:nvSpPr>
          <p:cNvPr name="TextBox 19" id="19"/>
          <p:cNvSpPr txBox="true"/>
          <p:nvPr/>
        </p:nvSpPr>
        <p:spPr>
          <a:xfrm rot="0">
            <a:off x="3538934" y="-622161"/>
            <a:ext cx="8711498" cy="1788030"/>
          </a:xfrm>
          <a:prstGeom prst="rect">
            <a:avLst/>
          </a:prstGeom>
        </p:spPr>
        <p:txBody>
          <a:bodyPr anchor="t" rtlCol="false" tIns="0" lIns="0" bIns="0" rIns="0">
            <a:spAutoFit/>
          </a:bodyPr>
          <a:lstStyle/>
          <a:p>
            <a:pPr algn="ctr">
              <a:lnSpc>
                <a:spcPts val="7227"/>
              </a:lnSpc>
            </a:pPr>
          </a:p>
          <a:p>
            <a:pPr algn="ctr">
              <a:lnSpc>
                <a:spcPts val="7227"/>
              </a:lnSpc>
              <a:spcBef>
                <a:spcPct val="0"/>
              </a:spcBef>
            </a:pPr>
            <a:r>
              <a:rPr lang="en-US" sz="5162">
                <a:solidFill>
                  <a:srgbClr val="FFFFFF"/>
                </a:solidFill>
                <a:latin typeface="DM Serif Display"/>
                <a:ea typeface="DM Serif Display"/>
                <a:cs typeface="DM Serif Display"/>
                <a:sym typeface="DM Serif Display"/>
              </a:rPr>
              <a:t>Class Diagram</a:t>
            </a:r>
          </a:p>
        </p:txBody>
      </p:sp>
      <p:sp>
        <p:nvSpPr>
          <p:cNvPr name="TextBox 20" id="20"/>
          <p:cNvSpPr txBox="true"/>
          <p:nvPr/>
        </p:nvSpPr>
        <p:spPr>
          <a:xfrm rot="0">
            <a:off x="17436248" y="9574287"/>
            <a:ext cx="674803" cy="349250"/>
          </a:xfrm>
          <a:prstGeom prst="rect">
            <a:avLst/>
          </a:prstGeom>
        </p:spPr>
        <p:txBody>
          <a:bodyPr anchor="t" rtlCol="false" tIns="0" lIns="0" bIns="0" rIns="0">
            <a:spAutoFit/>
          </a:bodyPr>
          <a:lstStyle/>
          <a:p>
            <a:pPr algn="ctr">
              <a:lnSpc>
                <a:spcPts val="2800"/>
              </a:lnSpc>
              <a:spcBef>
                <a:spcPct val="0"/>
              </a:spcBef>
            </a:pPr>
            <a:r>
              <a:rPr lang="en-US" b="true" sz="2000">
                <a:solidFill>
                  <a:srgbClr val="FFFFFF"/>
                </a:solidFill>
                <a:latin typeface="Open Sans Bold"/>
                <a:ea typeface="Open Sans Bold"/>
                <a:cs typeface="Open Sans Bold"/>
                <a:sym typeface="Open Sans Bold"/>
              </a:rPr>
              <a:t>17</a:t>
            </a:r>
          </a:p>
        </p:txBody>
      </p:sp>
      <p:sp>
        <p:nvSpPr>
          <p:cNvPr name="TextBox 21" id="21"/>
          <p:cNvSpPr txBox="true"/>
          <p:nvPr/>
        </p:nvSpPr>
        <p:spPr>
          <a:xfrm rot="0">
            <a:off x="1274359" y="361355"/>
            <a:ext cx="1802902" cy="530013"/>
          </a:xfrm>
          <a:prstGeom prst="rect">
            <a:avLst/>
          </a:prstGeom>
        </p:spPr>
        <p:txBody>
          <a:bodyPr anchor="t" rtlCol="false" tIns="0" lIns="0" bIns="0" rIns="0">
            <a:spAutoFit/>
          </a:bodyPr>
          <a:lstStyle/>
          <a:p>
            <a:pPr algn="l">
              <a:lnSpc>
                <a:spcPts val="4361"/>
              </a:lnSpc>
              <a:spcBef>
                <a:spcPct val="0"/>
              </a:spcBef>
            </a:pPr>
            <a:r>
              <a:rPr lang="en-US" sz="3115">
                <a:solidFill>
                  <a:srgbClr val="FFFFFF"/>
                </a:solidFill>
                <a:latin typeface="DM Serif Display"/>
                <a:ea typeface="DM Serif Display"/>
                <a:cs typeface="DM Serif Display"/>
                <a:sym typeface="DM Serif Display"/>
              </a:rPr>
              <a:t>CCMS</a:t>
            </a:r>
          </a:p>
        </p:txBody>
      </p:sp>
      <p:sp>
        <p:nvSpPr>
          <p:cNvPr name="TextBox 22" id="22"/>
          <p:cNvSpPr txBox="true"/>
          <p:nvPr/>
        </p:nvSpPr>
        <p:spPr>
          <a:xfrm rot="0">
            <a:off x="15940842" y="508149"/>
            <a:ext cx="978460"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Contact</a:t>
            </a:r>
          </a:p>
        </p:txBody>
      </p:sp>
      <p:sp>
        <p:nvSpPr>
          <p:cNvPr name="TextBox 23" id="23"/>
          <p:cNvSpPr txBox="true"/>
          <p:nvPr/>
        </p:nvSpPr>
        <p:spPr>
          <a:xfrm rot="0">
            <a:off x="14385046" y="508149"/>
            <a:ext cx="1060497"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About Us</a:t>
            </a:r>
          </a:p>
        </p:txBody>
      </p:sp>
      <p:sp>
        <p:nvSpPr>
          <p:cNvPr name="TextBox 24" id="24"/>
          <p:cNvSpPr txBox="true"/>
          <p:nvPr/>
        </p:nvSpPr>
        <p:spPr>
          <a:xfrm rot="0">
            <a:off x="13048434" y="508149"/>
            <a:ext cx="996468"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Service</a:t>
            </a:r>
          </a:p>
        </p:txBody>
      </p:sp>
      <p:sp>
        <p:nvSpPr>
          <p:cNvPr name="TextBox 25" id="25"/>
          <p:cNvSpPr txBox="true"/>
          <p:nvPr/>
        </p:nvSpPr>
        <p:spPr>
          <a:xfrm rot="0">
            <a:off x="11898530" y="508149"/>
            <a:ext cx="809760"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Home</a:t>
            </a:r>
          </a:p>
        </p:txBody>
      </p:sp>
    </p:spTree>
  </p:cSld>
  <p:clrMapOvr>
    <a:masterClrMapping/>
  </p:clrMapOvr>
  <p:transition spd="slow">
    <p:push dir="l"/>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20F0C"/>
        </a:soli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BBA088"/>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BBA088"/>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259300" y="9258300"/>
            <a:ext cx="1028700" cy="102870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BA088"/>
            </a:solidFill>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grpSp>
        <p:nvGrpSpPr>
          <p:cNvPr name="Group 11" id="11"/>
          <p:cNvGrpSpPr/>
          <p:nvPr/>
        </p:nvGrpSpPr>
        <p:grpSpPr>
          <a:xfrm rot="0">
            <a:off x="4275854" y="1283016"/>
            <a:ext cx="7237660" cy="47929"/>
            <a:chOff x="0" y="0"/>
            <a:chExt cx="2335830" cy="15468"/>
          </a:xfrm>
        </p:grpSpPr>
        <p:sp>
          <p:nvSpPr>
            <p:cNvPr name="Freeform 12" id="12"/>
            <p:cNvSpPr/>
            <p:nvPr/>
          </p:nvSpPr>
          <p:spPr>
            <a:xfrm flipH="false" flipV="false" rot="0">
              <a:off x="0" y="0"/>
              <a:ext cx="2335830" cy="15468"/>
            </a:xfrm>
            <a:custGeom>
              <a:avLst/>
              <a:gdLst/>
              <a:ahLst/>
              <a:cxnLst/>
              <a:rect r="r" b="b" t="t" l="l"/>
              <a:pathLst>
                <a:path h="15468" w="2335830">
                  <a:moveTo>
                    <a:pt x="0" y="0"/>
                  </a:moveTo>
                  <a:lnTo>
                    <a:pt x="2335830" y="0"/>
                  </a:lnTo>
                  <a:lnTo>
                    <a:pt x="2335830" y="15468"/>
                  </a:lnTo>
                  <a:lnTo>
                    <a:pt x="0" y="15468"/>
                  </a:lnTo>
                  <a:close/>
                </a:path>
              </a:pathLst>
            </a:custGeom>
            <a:solidFill>
              <a:srgbClr val="BBA088"/>
            </a:solidFill>
          </p:spPr>
        </p:sp>
        <p:sp>
          <p:nvSpPr>
            <p:cNvPr name="TextBox 13" id="13"/>
            <p:cNvSpPr txBox="true"/>
            <p:nvPr/>
          </p:nvSpPr>
          <p:spPr>
            <a:xfrm>
              <a:off x="0" y="-38100"/>
              <a:ext cx="2335830" cy="53568"/>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7293116" y="565634"/>
            <a:ext cx="397367" cy="28996"/>
            <a:chOff x="0" y="0"/>
            <a:chExt cx="128243" cy="9358"/>
          </a:xfrm>
        </p:grpSpPr>
        <p:sp>
          <p:nvSpPr>
            <p:cNvPr name="Freeform 15" id="15"/>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BBA088"/>
            </a:solidFill>
          </p:spPr>
        </p:sp>
        <p:sp>
          <p:nvSpPr>
            <p:cNvPr name="TextBox 16" id="16"/>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294748" y="319480"/>
            <a:ext cx="733952" cy="705512"/>
          </a:xfrm>
          <a:custGeom>
            <a:avLst/>
            <a:gdLst/>
            <a:ahLst/>
            <a:cxnLst/>
            <a:rect r="r" b="b" t="t" l="l"/>
            <a:pathLst>
              <a:path h="705512" w="733952">
                <a:moveTo>
                  <a:pt x="0" y="0"/>
                </a:moveTo>
                <a:lnTo>
                  <a:pt x="733952" y="0"/>
                </a:lnTo>
                <a:lnTo>
                  <a:pt x="733952" y="705511"/>
                </a:lnTo>
                <a:lnTo>
                  <a:pt x="0" y="7055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952369" y="1616877"/>
            <a:ext cx="14477704" cy="8155773"/>
          </a:xfrm>
          <a:custGeom>
            <a:avLst/>
            <a:gdLst/>
            <a:ahLst/>
            <a:cxnLst/>
            <a:rect r="r" b="b" t="t" l="l"/>
            <a:pathLst>
              <a:path h="8155773" w="14477704">
                <a:moveTo>
                  <a:pt x="0" y="0"/>
                </a:moveTo>
                <a:lnTo>
                  <a:pt x="14477704" y="0"/>
                </a:lnTo>
                <a:lnTo>
                  <a:pt x="14477704" y="8155773"/>
                </a:lnTo>
                <a:lnTo>
                  <a:pt x="0" y="8155773"/>
                </a:lnTo>
                <a:lnTo>
                  <a:pt x="0" y="0"/>
                </a:lnTo>
                <a:close/>
              </a:path>
            </a:pathLst>
          </a:custGeom>
          <a:blipFill>
            <a:blip r:embed="rId4"/>
            <a:stretch>
              <a:fillRect l="0" t="0" r="0" b="0"/>
            </a:stretch>
          </a:blipFill>
        </p:spPr>
      </p:sp>
      <p:sp>
        <p:nvSpPr>
          <p:cNvPr name="TextBox 19" id="19"/>
          <p:cNvSpPr txBox="true"/>
          <p:nvPr/>
        </p:nvSpPr>
        <p:spPr>
          <a:xfrm rot="0">
            <a:off x="3538934" y="-622161"/>
            <a:ext cx="8711498" cy="1788030"/>
          </a:xfrm>
          <a:prstGeom prst="rect">
            <a:avLst/>
          </a:prstGeom>
        </p:spPr>
        <p:txBody>
          <a:bodyPr anchor="t" rtlCol="false" tIns="0" lIns="0" bIns="0" rIns="0">
            <a:spAutoFit/>
          </a:bodyPr>
          <a:lstStyle/>
          <a:p>
            <a:pPr algn="ctr">
              <a:lnSpc>
                <a:spcPts val="7227"/>
              </a:lnSpc>
            </a:pPr>
          </a:p>
          <a:p>
            <a:pPr algn="ctr">
              <a:lnSpc>
                <a:spcPts val="7227"/>
              </a:lnSpc>
              <a:spcBef>
                <a:spcPct val="0"/>
              </a:spcBef>
            </a:pPr>
            <a:r>
              <a:rPr lang="en-US" sz="5162">
                <a:solidFill>
                  <a:srgbClr val="FFFFFF"/>
                </a:solidFill>
                <a:latin typeface="DM Serif Display"/>
                <a:ea typeface="DM Serif Display"/>
                <a:cs typeface="DM Serif Display"/>
                <a:sym typeface="DM Serif Display"/>
              </a:rPr>
              <a:t>Class Diagram</a:t>
            </a:r>
          </a:p>
        </p:txBody>
      </p:sp>
      <p:sp>
        <p:nvSpPr>
          <p:cNvPr name="TextBox 20" id="20"/>
          <p:cNvSpPr txBox="true"/>
          <p:nvPr/>
        </p:nvSpPr>
        <p:spPr>
          <a:xfrm rot="0">
            <a:off x="17436248" y="9574287"/>
            <a:ext cx="674803" cy="349250"/>
          </a:xfrm>
          <a:prstGeom prst="rect">
            <a:avLst/>
          </a:prstGeom>
        </p:spPr>
        <p:txBody>
          <a:bodyPr anchor="t" rtlCol="false" tIns="0" lIns="0" bIns="0" rIns="0">
            <a:spAutoFit/>
          </a:bodyPr>
          <a:lstStyle/>
          <a:p>
            <a:pPr algn="ctr">
              <a:lnSpc>
                <a:spcPts val="2800"/>
              </a:lnSpc>
              <a:spcBef>
                <a:spcPct val="0"/>
              </a:spcBef>
            </a:pPr>
            <a:r>
              <a:rPr lang="en-US" b="true" sz="2000">
                <a:solidFill>
                  <a:srgbClr val="FFFFFF"/>
                </a:solidFill>
                <a:latin typeface="Open Sans Bold"/>
                <a:ea typeface="Open Sans Bold"/>
                <a:cs typeface="Open Sans Bold"/>
                <a:sym typeface="Open Sans Bold"/>
              </a:rPr>
              <a:t>18</a:t>
            </a:r>
          </a:p>
        </p:txBody>
      </p:sp>
      <p:sp>
        <p:nvSpPr>
          <p:cNvPr name="TextBox 21" id="21"/>
          <p:cNvSpPr txBox="true"/>
          <p:nvPr/>
        </p:nvSpPr>
        <p:spPr>
          <a:xfrm rot="0">
            <a:off x="1274359" y="361355"/>
            <a:ext cx="1802902" cy="530013"/>
          </a:xfrm>
          <a:prstGeom prst="rect">
            <a:avLst/>
          </a:prstGeom>
        </p:spPr>
        <p:txBody>
          <a:bodyPr anchor="t" rtlCol="false" tIns="0" lIns="0" bIns="0" rIns="0">
            <a:spAutoFit/>
          </a:bodyPr>
          <a:lstStyle/>
          <a:p>
            <a:pPr algn="l">
              <a:lnSpc>
                <a:spcPts val="4361"/>
              </a:lnSpc>
              <a:spcBef>
                <a:spcPct val="0"/>
              </a:spcBef>
            </a:pPr>
            <a:r>
              <a:rPr lang="en-US" sz="3115">
                <a:solidFill>
                  <a:srgbClr val="FFFFFF"/>
                </a:solidFill>
                <a:latin typeface="DM Serif Display"/>
                <a:ea typeface="DM Serif Display"/>
                <a:cs typeface="DM Serif Display"/>
                <a:sym typeface="DM Serif Display"/>
              </a:rPr>
              <a:t>CCMS</a:t>
            </a:r>
          </a:p>
        </p:txBody>
      </p:sp>
      <p:sp>
        <p:nvSpPr>
          <p:cNvPr name="TextBox 22" id="22"/>
          <p:cNvSpPr txBox="true"/>
          <p:nvPr/>
        </p:nvSpPr>
        <p:spPr>
          <a:xfrm rot="0">
            <a:off x="15940842" y="508149"/>
            <a:ext cx="978460"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Contact</a:t>
            </a:r>
          </a:p>
        </p:txBody>
      </p:sp>
      <p:sp>
        <p:nvSpPr>
          <p:cNvPr name="TextBox 23" id="23"/>
          <p:cNvSpPr txBox="true"/>
          <p:nvPr/>
        </p:nvSpPr>
        <p:spPr>
          <a:xfrm rot="0">
            <a:off x="14385046" y="508149"/>
            <a:ext cx="1060497"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About Us</a:t>
            </a:r>
          </a:p>
        </p:txBody>
      </p:sp>
      <p:sp>
        <p:nvSpPr>
          <p:cNvPr name="TextBox 24" id="24"/>
          <p:cNvSpPr txBox="true"/>
          <p:nvPr/>
        </p:nvSpPr>
        <p:spPr>
          <a:xfrm rot="0">
            <a:off x="13048434" y="508149"/>
            <a:ext cx="996468"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Service</a:t>
            </a:r>
          </a:p>
        </p:txBody>
      </p:sp>
      <p:sp>
        <p:nvSpPr>
          <p:cNvPr name="TextBox 25" id="25"/>
          <p:cNvSpPr txBox="true"/>
          <p:nvPr/>
        </p:nvSpPr>
        <p:spPr>
          <a:xfrm rot="0">
            <a:off x="11898530" y="508149"/>
            <a:ext cx="809760"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Home</a:t>
            </a:r>
          </a:p>
        </p:txBody>
      </p:sp>
    </p:spTree>
  </p:cSld>
  <p:clrMapOvr>
    <a:masterClrMapping/>
  </p:clrMapOvr>
  <p:transition spd="slow">
    <p:push dir="l"/>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20F0C"/>
        </a:soli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BBA088"/>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BBA088"/>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259300" y="9258300"/>
            <a:ext cx="1028700" cy="102870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BA088"/>
            </a:solidFill>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grpSp>
        <p:nvGrpSpPr>
          <p:cNvPr name="Group 11" id="11"/>
          <p:cNvGrpSpPr/>
          <p:nvPr/>
        </p:nvGrpSpPr>
        <p:grpSpPr>
          <a:xfrm rot="0">
            <a:off x="4275854" y="1283016"/>
            <a:ext cx="7237660" cy="47929"/>
            <a:chOff x="0" y="0"/>
            <a:chExt cx="2335830" cy="15468"/>
          </a:xfrm>
        </p:grpSpPr>
        <p:sp>
          <p:nvSpPr>
            <p:cNvPr name="Freeform 12" id="12"/>
            <p:cNvSpPr/>
            <p:nvPr/>
          </p:nvSpPr>
          <p:spPr>
            <a:xfrm flipH="false" flipV="false" rot="0">
              <a:off x="0" y="0"/>
              <a:ext cx="2335830" cy="15468"/>
            </a:xfrm>
            <a:custGeom>
              <a:avLst/>
              <a:gdLst/>
              <a:ahLst/>
              <a:cxnLst/>
              <a:rect r="r" b="b" t="t" l="l"/>
              <a:pathLst>
                <a:path h="15468" w="2335830">
                  <a:moveTo>
                    <a:pt x="0" y="0"/>
                  </a:moveTo>
                  <a:lnTo>
                    <a:pt x="2335830" y="0"/>
                  </a:lnTo>
                  <a:lnTo>
                    <a:pt x="2335830" y="15468"/>
                  </a:lnTo>
                  <a:lnTo>
                    <a:pt x="0" y="15468"/>
                  </a:lnTo>
                  <a:close/>
                </a:path>
              </a:pathLst>
            </a:custGeom>
            <a:solidFill>
              <a:srgbClr val="BBA088"/>
            </a:solidFill>
          </p:spPr>
        </p:sp>
        <p:sp>
          <p:nvSpPr>
            <p:cNvPr name="TextBox 13" id="13"/>
            <p:cNvSpPr txBox="true"/>
            <p:nvPr/>
          </p:nvSpPr>
          <p:spPr>
            <a:xfrm>
              <a:off x="0" y="-38100"/>
              <a:ext cx="2335830" cy="53568"/>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7293116" y="565634"/>
            <a:ext cx="397367" cy="28996"/>
            <a:chOff x="0" y="0"/>
            <a:chExt cx="128243" cy="9358"/>
          </a:xfrm>
        </p:grpSpPr>
        <p:sp>
          <p:nvSpPr>
            <p:cNvPr name="Freeform 15" id="15"/>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BBA088"/>
            </a:solidFill>
          </p:spPr>
        </p:sp>
        <p:sp>
          <p:nvSpPr>
            <p:cNvPr name="TextBox 16" id="16"/>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294748" y="319480"/>
            <a:ext cx="733952" cy="705512"/>
          </a:xfrm>
          <a:custGeom>
            <a:avLst/>
            <a:gdLst/>
            <a:ahLst/>
            <a:cxnLst/>
            <a:rect r="r" b="b" t="t" l="l"/>
            <a:pathLst>
              <a:path h="705512" w="733952">
                <a:moveTo>
                  <a:pt x="0" y="0"/>
                </a:moveTo>
                <a:lnTo>
                  <a:pt x="733952" y="0"/>
                </a:lnTo>
                <a:lnTo>
                  <a:pt x="733952" y="705511"/>
                </a:lnTo>
                <a:lnTo>
                  <a:pt x="0" y="7055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5496374" y="1624926"/>
            <a:ext cx="7295253" cy="9714678"/>
          </a:xfrm>
          <a:custGeom>
            <a:avLst/>
            <a:gdLst/>
            <a:ahLst/>
            <a:cxnLst/>
            <a:rect r="r" b="b" t="t" l="l"/>
            <a:pathLst>
              <a:path h="9714678" w="7295253">
                <a:moveTo>
                  <a:pt x="0" y="0"/>
                </a:moveTo>
                <a:lnTo>
                  <a:pt x="7295252" y="0"/>
                </a:lnTo>
                <a:lnTo>
                  <a:pt x="7295252" y="9714678"/>
                </a:lnTo>
                <a:lnTo>
                  <a:pt x="0" y="9714678"/>
                </a:lnTo>
                <a:lnTo>
                  <a:pt x="0" y="0"/>
                </a:lnTo>
                <a:close/>
              </a:path>
            </a:pathLst>
          </a:custGeom>
          <a:blipFill>
            <a:blip r:embed="rId4"/>
            <a:stretch>
              <a:fillRect l="0" t="0" r="0" b="0"/>
            </a:stretch>
          </a:blipFill>
        </p:spPr>
      </p:sp>
      <p:sp>
        <p:nvSpPr>
          <p:cNvPr name="TextBox 19" id="19"/>
          <p:cNvSpPr txBox="true"/>
          <p:nvPr/>
        </p:nvSpPr>
        <p:spPr>
          <a:xfrm rot="0">
            <a:off x="3538934" y="-622161"/>
            <a:ext cx="8711498" cy="2699986"/>
          </a:xfrm>
          <a:prstGeom prst="rect">
            <a:avLst/>
          </a:prstGeom>
        </p:spPr>
        <p:txBody>
          <a:bodyPr anchor="t" rtlCol="false" tIns="0" lIns="0" bIns="0" rIns="0">
            <a:spAutoFit/>
          </a:bodyPr>
          <a:lstStyle/>
          <a:p>
            <a:pPr algn="ctr">
              <a:lnSpc>
                <a:spcPts val="7227"/>
              </a:lnSpc>
            </a:pPr>
            <a:r>
              <a:rPr lang="en-US" sz="5162">
                <a:solidFill>
                  <a:srgbClr val="FFFFFF"/>
                </a:solidFill>
                <a:latin typeface="DM Serif Display"/>
                <a:ea typeface="DM Serif Display"/>
                <a:cs typeface="DM Serif Display"/>
                <a:sym typeface="DM Serif Display"/>
              </a:rPr>
              <a:t> </a:t>
            </a:r>
          </a:p>
          <a:p>
            <a:pPr algn="ctr">
              <a:lnSpc>
                <a:spcPts val="7227"/>
              </a:lnSpc>
            </a:pPr>
            <a:r>
              <a:rPr lang="en-US" sz="5162">
                <a:solidFill>
                  <a:srgbClr val="FFFFFF"/>
                </a:solidFill>
                <a:latin typeface="DM Serif Display"/>
                <a:ea typeface="DM Serif Display"/>
                <a:cs typeface="DM Serif Display"/>
                <a:sym typeface="DM Serif Display"/>
              </a:rPr>
              <a:t>Sequence Diagram</a:t>
            </a:r>
          </a:p>
          <a:p>
            <a:pPr algn="ctr">
              <a:lnSpc>
                <a:spcPts val="7227"/>
              </a:lnSpc>
              <a:spcBef>
                <a:spcPct val="0"/>
              </a:spcBef>
            </a:pPr>
          </a:p>
        </p:txBody>
      </p:sp>
      <p:sp>
        <p:nvSpPr>
          <p:cNvPr name="TextBox 20" id="20"/>
          <p:cNvSpPr txBox="true"/>
          <p:nvPr/>
        </p:nvSpPr>
        <p:spPr>
          <a:xfrm rot="0">
            <a:off x="17436248" y="9574287"/>
            <a:ext cx="674803" cy="349250"/>
          </a:xfrm>
          <a:prstGeom prst="rect">
            <a:avLst/>
          </a:prstGeom>
        </p:spPr>
        <p:txBody>
          <a:bodyPr anchor="t" rtlCol="false" tIns="0" lIns="0" bIns="0" rIns="0">
            <a:spAutoFit/>
          </a:bodyPr>
          <a:lstStyle/>
          <a:p>
            <a:pPr algn="ctr">
              <a:lnSpc>
                <a:spcPts val="2800"/>
              </a:lnSpc>
              <a:spcBef>
                <a:spcPct val="0"/>
              </a:spcBef>
            </a:pPr>
            <a:r>
              <a:rPr lang="en-US" b="true" sz="2000">
                <a:solidFill>
                  <a:srgbClr val="FFFFFF"/>
                </a:solidFill>
                <a:latin typeface="Open Sans Bold"/>
                <a:ea typeface="Open Sans Bold"/>
                <a:cs typeface="Open Sans Bold"/>
                <a:sym typeface="Open Sans Bold"/>
              </a:rPr>
              <a:t>19</a:t>
            </a:r>
          </a:p>
        </p:txBody>
      </p:sp>
      <p:sp>
        <p:nvSpPr>
          <p:cNvPr name="TextBox 21" id="21"/>
          <p:cNvSpPr txBox="true"/>
          <p:nvPr/>
        </p:nvSpPr>
        <p:spPr>
          <a:xfrm rot="0">
            <a:off x="1274359" y="361355"/>
            <a:ext cx="1802902" cy="530013"/>
          </a:xfrm>
          <a:prstGeom prst="rect">
            <a:avLst/>
          </a:prstGeom>
        </p:spPr>
        <p:txBody>
          <a:bodyPr anchor="t" rtlCol="false" tIns="0" lIns="0" bIns="0" rIns="0">
            <a:spAutoFit/>
          </a:bodyPr>
          <a:lstStyle/>
          <a:p>
            <a:pPr algn="l">
              <a:lnSpc>
                <a:spcPts val="4361"/>
              </a:lnSpc>
              <a:spcBef>
                <a:spcPct val="0"/>
              </a:spcBef>
            </a:pPr>
            <a:r>
              <a:rPr lang="en-US" sz="3115">
                <a:solidFill>
                  <a:srgbClr val="FFFFFF"/>
                </a:solidFill>
                <a:latin typeface="DM Serif Display"/>
                <a:ea typeface="DM Serif Display"/>
                <a:cs typeface="DM Serif Display"/>
                <a:sym typeface="DM Serif Display"/>
              </a:rPr>
              <a:t>CCMS</a:t>
            </a:r>
          </a:p>
        </p:txBody>
      </p:sp>
      <p:sp>
        <p:nvSpPr>
          <p:cNvPr name="TextBox 22" id="22"/>
          <p:cNvSpPr txBox="true"/>
          <p:nvPr/>
        </p:nvSpPr>
        <p:spPr>
          <a:xfrm rot="0">
            <a:off x="15940842" y="508149"/>
            <a:ext cx="978460"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Contact</a:t>
            </a:r>
          </a:p>
        </p:txBody>
      </p:sp>
      <p:sp>
        <p:nvSpPr>
          <p:cNvPr name="TextBox 23" id="23"/>
          <p:cNvSpPr txBox="true"/>
          <p:nvPr/>
        </p:nvSpPr>
        <p:spPr>
          <a:xfrm rot="0">
            <a:off x="14385046" y="508149"/>
            <a:ext cx="1060497"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About Us</a:t>
            </a:r>
          </a:p>
        </p:txBody>
      </p:sp>
      <p:sp>
        <p:nvSpPr>
          <p:cNvPr name="TextBox 24" id="24"/>
          <p:cNvSpPr txBox="true"/>
          <p:nvPr/>
        </p:nvSpPr>
        <p:spPr>
          <a:xfrm rot="0">
            <a:off x="13048434" y="508149"/>
            <a:ext cx="996468"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Service</a:t>
            </a:r>
          </a:p>
        </p:txBody>
      </p:sp>
      <p:sp>
        <p:nvSpPr>
          <p:cNvPr name="TextBox 25" id="25"/>
          <p:cNvSpPr txBox="true"/>
          <p:nvPr/>
        </p:nvSpPr>
        <p:spPr>
          <a:xfrm rot="0">
            <a:off x="11898530" y="508149"/>
            <a:ext cx="809760"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Home</a:t>
            </a:r>
          </a:p>
        </p:txBody>
      </p:sp>
      <p:sp>
        <p:nvSpPr>
          <p:cNvPr name="TextBox 26" id="26"/>
          <p:cNvSpPr txBox="true"/>
          <p:nvPr/>
        </p:nvSpPr>
        <p:spPr>
          <a:xfrm rot="0">
            <a:off x="51092" y="1752071"/>
            <a:ext cx="3664585" cy="464821"/>
          </a:xfrm>
          <a:prstGeom prst="rect">
            <a:avLst/>
          </a:prstGeom>
        </p:spPr>
        <p:txBody>
          <a:bodyPr anchor="t" rtlCol="false" tIns="0" lIns="0" bIns="0" rIns="0">
            <a:spAutoFit/>
          </a:bodyPr>
          <a:lstStyle/>
          <a:p>
            <a:pPr algn="ctr">
              <a:lnSpc>
                <a:spcPts val="3779"/>
              </a:lnSpc>
              <a:spcBef>
                <a:spcPct val="0"/>
              </a:spcBef>
            </a:pPr>
            <a:r>
              <a:rPr lang="en-US" sz="2699">
                <a:solidFill>
                  <a:srgbClr val="FFFFFF"/>
                </a:solidFill>
                <a:latin typeface="Open Sans"/>
                <a:ea typeface="Open Sans"/>
                <a:cs typeface="Open Sans"/>
                <a:sym typeface="Open Sans"/>
              </a:rPr>
              <a:t> Login and Registration</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20F0C"/>
        </a:solidFill>
      </p:bgPr>
    </p:bg>
    <p:spTree>
      <p:nvGrpSpPr>
        <p:cNvPr id="1" name=""/>
        <p:cNvGrpSpPr/>
        <p:nvPr/>
      </p:nvGrpSpPr>
      <p:grpSpPr>
        <a:xfrm>
          <a:off x="0" y="0"/>
          <a:ext cx="0" cy="0"/>
          <a:chOff x="0" y="0"/>
          <a:chExt cx="0" cy="0"/>
        </a:xfrm>
      </p:grpSpPr>
      <p:grpSp>
        <p:nvGrpSpPr>
          <p:cNvPr name="Group 2" id="2"/>
          <p:cNvGrpSpPr/>
          <p:nvPr/>
        </p:nvGrpSpPr>
        <p:grpSpPr>
          <a:xfrm rot="0">
            <a:off x="17259300" y="9258300"/>
            <a:ext cx="1028700" cy="10287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BA088"/>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5" id="5"/>
          <p:cNvSpPr txBox="true"/>
          <p:nvPr/>
        </p:nvSpPr>
        <p:spPr>
          <a:xfrm rot="0">
            <a:off x="17436248" y="9574287"/>
            <a:ext cx="674803" cy="349101"/>
          </a:xfrm>
          <a:prstGeom prst="rect">
            <a:avLst/>
          </a:prstGeom>
        </p:spPr>
        <p:txBody>
          <a:bodyPr anchor="t" rtlCol="false" tIns="0" lIns="0" bIns="0" rIns="0">
            <a:spAutoFit/>
          </a:bodyPr>
          <a:lstStyle/>
          <a:p>
            <a:pPr algn="ctr">
              <a:lnSpc>
                <a:spcPts val="2800"/>
              </a:lnSpc>
              <a:spcBef>
                <a:spcPct val="0"/>
              </a:spcBef>
            </a:pPr>
            <a:r>
              <a:rPr lang="en-US" b="true" sz="2000">
                <a:solidFill>
                  <a:srgbClr val="FFFFFF"/>
                </a:solidFill>
                <a:latin typeface="Open Sans Bold"/>
                <a:ea typeface="Open Sans Bold"/>
                <a:cs typeface="Open Sans Bold"/>
                <a:sym typeface="Open Sans Bold"/>
              </a:rPr>
              <a:t>02</a:t>
            </a:r>
          </a:p>
        </p:txBody>
      </p:sp>
      <p:sp>
        <p:nvSpPr>
          <p:cNvPr name="TextBox 6" id="6"/>
          <p:cNvSpPr txBox="true"/>
          <p:nvPr/>
        </p:nvSpPr>
        <p:spPr>
          <a:xfrm rot="0">
            <a:off x="5976672" y="1642899"/>
            <a:ext cx="3978246" cy="946149"/>
          </a:xfrm>
          <a:prstGeom prst="rect">
            <a:avLst/>
          </a:prstGeom>
        </p:spPr>
        <p:txBody>
          <a:bodyPr anchor="t" rtlCol="false" tIns="0" lIns="0" bIns="0" rIns="0">
            <a:spAutoFit/>
          </a:bodyPr>
          <a:lstStyle/>
          <a:p>
            <a:pPr algn="l">
              <a:lnSpc>
                <a:spcPts val="7700"/>
              </a:lnSpc>
              <a:spcBef>
                <a:spcPct val="0"/>
              </a:spcBef>
            </a:pPr>
            <a:r>
              <a:rPr lang="en-US" sz="5500">
                <a:solidFill>
                  <a:srgbClr val="FFFFFF"/>
                </a:solidFill>
                <a:latin typeface="DM Serif Display"/>
                <a:ea typeface="DM Serif Display"/>
                <a:cs typeface="DM Serif Display"/>
                <a:sym typeface="DM Serif Display"/>
              </a:rPr>
              <a:t>ABOUT US</a:t>
            </a:r>
          </a:p>
        </p:txBody>
      </p:sp>
      <p:grpSp>
        <p:nvGrpSpPr>
          <p:cNvPr name="Group 7" id="7"/>
          <p:cNvGrpSpPr/>
          <p:nvPr/>
        </p:nvGrpSpPr>
        <p:grpSpPr>
          <a:xfrm rot="0">
            <a:off x="1039108" y="4015686"/>
            <a:ext cx="597723" cy="59772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BA088"/>
            </a:solidFill>
          </p:spPr>
        </p:sp>
        <p:sp>
          <p:nvSpPr>
            <p:cNvPr name="TextBox 9" id="9"/>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10" id="10"/>
          <p:cNvSpPr txBox="true"/>
          <p:nvPr/>
        </p:nvSpPr>
        <p:spPr>
          <a:xfrm rot="0">
            <a:off x="1976409" y="3996539"/>
            <a:ext cx="8194629" cy="569342"/>
          </a:xfrm>
          <a:prstGeom prst="rect">
            <a:avLst/>
          </a:prstGeom>
        </p:spPr>
        <p:txBody>
          <a:bodyPr anchor="t" rtlCol="false" tIns="0" lIns="0" bIns="0" rIns="0">
            <a:spAutoFit/>
          </a:bodyPr>
          <a:lstStyle/>
          <a:p>
            <a:pPr algn="l">
              <a:lnSpc>
                <a:spcPts val="4630"/>
              </a:lnSpc>
              <a:spcBef>
                <a:spcPct val="0"/>
              </a:spcBef>
            </a:pPr>
            <a:r>
              <a:rPr lang="en-US" sz="3307">
                <a:solidFill>
                  <a:srgbClr val="FFFFFF"/>
                </a:solidFill>
                <a:latin typeface="Open Sans"/>
                <a:ea typeface="Open Sans"/>
                <a:cs typeface="Open Sans"/>
                <a:sym typeface="Open Sans"/>
              </a:rPr>
              <a:t>Ishtiak Ahmed Moyen(2131580642)</a:t>
            </a:r>
          </a:p>
        </p:txBody>
      </p:sp>
      <p:sp>
        <p:nvSpPr>
          <p:cNvPr name="TextBox 11" id="11"/>
          <p:cNvSpPr txBox="true"/>
          <p:nvPr/>
        </p:nvSpPr>
        <p:spPr>
          <a:xfrm rot="0">
            <a:off x="1119204" y="4158003"/>
            <a:ext cx="437531" cy="274989"/>
          </a:xfrm>
          <a:prstGeom prst="rect">
            <a:avLst/>
          </a:prstGeom>
        </p:spPr>
        <p:txBody>
          <a:bodyPr anchor="t" rtlCol="false" tIns="0" lIns="0" bIns="0" rIns="0">
            <a:spAutoFit/>
          </a:bodyPr>
          <a:lstStyle/>
          <a:p>
            <a:pPr algn="ctr">
              <a:lnSpc>
                <a:spcPts val="2222"/>
              </a:lnSpc>
              <a:spcBef>
                <a:spcPct val="0"/>
              </a:spcBef>
            </a:pPr>
            <a:r>
              <a:rPr lang="en-US" b="true" sz="1587">
                <a:solidFill>
                  <a:srgbClr val="FFFFFF"/>
                </a:solidFill>
                <a:latin typeface="Open Sans Bold"/>
                <a:ea typeface="Open Sans Bold"/>
                <a:cs typeface="Open Sans Bold"/>
                <a:sym typeface="Open Sans Bold"/>
              </a:rPr>
              <a:t>01</a:t>
            </a:r>
          </a:p>
        </p:txBody>
      </p:sp>
      <p:grpSp>
        <p:nvGrpSpPr>
          <p:cNvPr name="Group 12" id="12"/>
          <p:cNvGrpSpPr/>
          <p:nvPr/>
        </p:nvGrpSpPr>
        <p:grpSpPr>
          <a:xfrm rot="0">
            <a:off x="3618523" y="5295952"/>
            <a:ext cx="597723" cy="59772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BA088"/>
            </a:solidFill>
          </p:spPr>
        </p:sp>
        <p:sp>
          <p:nvSpPr>
            <p:cNvPr name="TextBox 14" id="14"/>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15" id="15"/>
          <p:cNvSpPr txBox="true"/>
          <p:nvPr/>
        </p:nvSpPr>
        <p:spPr>
          <a:xfrm rot="0">
            <a:off x="4555824" y="5379326"/>
            <a:ext cx="7034762" cy="514350"/>
          </a:xfrm>
          <a:prstGeom prst="rect">
            <a:avLst/>
          </a:prstGeom>
        </p:spPr>
        <p:txBody>
          <a:bodyPr anchor="t" rtlCol="false" tIns="0" lIns="0" bIns="0" rIns="0">
            <a:spAutoFit/>
          </a:bodyPr>
          <a:lstStyle/>
          <a:p>
            <a:pPr algn="l">
              <a:lnSpc>
                <a:spcPts val="4200"/>
              </a:lnSpc>
              <a:spcBef>
                <a:spcPct val="0"/>
              </a:spcBef>
            </a:pPr>
            <a:r>
              <a:rPr lang="en-US" sz="3000">
                <a:solidFill>
                  <a:srgbClr val="FFFFFF"/>
                </a:solidFill>
                <a:latin typeface="Open Sans"/>
                <a:ea typeface="Open Sans"/>
                <a:cs typeface="Open Sans"/>
                <a:sym typeface="Open Sans"/>
              </a:rPr>
              <a:t>Abir Bin Faruque(2131101642)</a:t>
            </a:r>
          </a:p>
        </p:txBody>
      </p:sp>
      <p:sp>
        <p:nvSpPr>
          <p:cNvPr name="TextBox 16" id="16"/>
          <p:cNvSpPr txBox="true"/>
          <p:nvPr/>
        </p:nvSpPr>
        <p:spPr>
          <a:xfrm rot="0">
            <a:off x="3698619" y="5438269"/>
            <a:ext cx="437531" cy="274989"/>
          </a:xfrm>
          <a:prstGeom prst="rect">
            <a:avLst/>
          </a:prstGeom>
        </p:spPr>
        <p:txBody>
          <a:bodyPr anchor="t" rtlCol="false" tIns="0" lIns="0" bIns="0" rIns="0">
            <a:spAutoFit/>
          </a:bodyPr>
          <a:lstStyle/>
          <a:p>
            <a:pPr algn="ctr">
              <a:lnSpc>
                <a:spcPts val="2222"/>
              </a:lnSpc>
              <a:spcBef>
                <a:spcPct val="0"/>
              </a:spcBef>
            </a:pPr>
            <a:r>
              <a:rPr lang="en-US" b="true" sz="1587">
                <a:solidFill>
                  <a:srgbClr val="FFFFFF"/>
                </a:solidFill>
                <a:latin typeface="Open Sans Bold"/>
                <a:ea typeface="Open Sans Bold"/>
                <a:cs typeface="Open Sans Bold"/>
                <a:sym typeface="Open Sans Bold"/>
              </a:rPr>
              <a:t>02</a:t>
            </a:r>
          </a:p>
        </p:txBody>
      </p:sp>
      <p:grpSp>
        <p:nvGrpSpPr>
          <p:cNvPr name="Group 17" id="17"/>
          <p:cNvGrpSpPr/>
          <p:nvPr/>
        </p:nvGrpSpPr>
        <p:grpSpPr>
          <a:xfrm rot="0">
            <a:off x="6179803" y="6556838"/>
            <a:ext cx="597723" cy="597723"/>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BA088"/>
            </a:solidFill>
          </p:spPr>
        </p:sp>
        <p:sp>
          <p:nvSpPr>
            <p:cNvPr name="TextBox 19" id="19"/>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20" id="20"/>
          <p:cNvSpPr txBox="true"/>
          <p:nvPr/>
        </p:nvSpPr>
        <p:spPr>
          <a:xfrm rot="0">
            <a:off x="6259899" y="6699156"/>
            <a:ext cx="437531" cy="274989"/>
          </a:xfrm>
          <a:prstGeom prst="rect">
            <a:avLst/>
          </a:prstGeom>
        </p:spPr>
        <p:txBody>
          <a:bodyPr anchor="t" rtlCol="false" tIns="0" lIns="0" bIns="0" rIns="0">
            <a:spAutoFit/>
          </a:bodyPr>
          <a:lstStyle/>
          <a:p>
            <a:pPr algn="ctr">
              <a:lnSpc>
                <a:spcPts val="2222"/>
              </a:lnSpc>
              <a:spcBef>
                <a:spcPct val="0"/>
              </a:spcBef>
            </a:pPr>
            <a:r>
              <a:rPr lang="en-US" b="true" sz="1587">
                <a:solidFill>
                  <a:srgbClr val="FFFFFF"/>
                </a:solidFill>
                <a:latin typeface="Open Sans Bold"/>
                <a:ea typeface="Open Sans Bold"/>
                <a:cs typeface="Open Sans Bold"/>
                <a:sym typeface="Open Sans Bold"/>
              </a:rPr>
              <a:t>03</a:t>
            </a:r>
          </a:p>
        </p:txBody>
      </p:sp>
      <p:grpSp>
        <p:nvGrpSpPr>
          <p:cNvPr name="Group 21" id="21"/>
          <p:cNvGrpSpPr/>
          <p:nvPr/>
        </p:nvGrpSpPr>
        <p:grpSpPr>
          <a:xfrm rot="0">
            <a:off x="9509327" y="7772003"/>
            <a:ext cx="597723" cy="597723"/>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BA088"/>
            </a:solidFill>
          </p:spPr>
        </p:sp>
        <p:sp>
          <p:nvSpPr>
            <p:cNvPr name="TextBox 23" id="23"/>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24" id="24"/>
          <p:cNvSpPr txBox="true"/>
          <p:nvPr/>
        </p:nvSpPr>
        <p:spPr>
          <a:xfrm rot="0">
            <a:off x="9589424" y="7914320"/>
            <a:ext cx="437531" cy="274989"/>
          </a:xfrm>
          <a:prstGeom prst="rect">
            <a:avLst/>
          </a:prstGeom>
        </p:spPr>
        <p:txBody>
          <a:bodyPr anchor="t" rtlCol="false" tIns="0" lIns="0" bIns="0" rIns="0">
            <a:spAutoFit/>
          </a:bodyPr>
          <a:lstStyle/>
          <a:p>
            <a:pPr algn="ctr">
              <a:lnSpc>
                <a:spcPts val="2222"/>
              </a:lnSpc>
              <a:spcBef>
                <a:spcPct val="0"/>
              </a:spcBef>
            </a:pPr>
            <a:r>
              <a:rPr lang="en-US" b="true" sz="1587">
                <a:solidFill>
                  <a:srgbClr val="FFFFFF"/>
                </a:solidFill>
                <a:latin typeface="Open Sans Bold"/>
                <a:ea typeface="Open Sans Bold"/>
                <a:cs typeface="Open Sans Bold"/>
                <a:sym typeface="Open Sans Bold"/>
              </a:rPr>
              <a:t>04</a:t>
            </a:r>
          </a:p>
        </p:txBody>
      </p:sp>
      <p:sp>
        <p:nvSpPr>
          <p:cNvPr name="TextBox 25" id="25"/>
          <p:cNvSpPr txBox="true"/>
          <p:nvPr/>
        </p:nvSpPr>
        <p:spPr>
          <a:xfrm rot="0">
            <a:off x="7127512" y="6680106"/>
            <a:ext cx="7034762" cy="514350"/>
          </a:xfrm>
          <a:prstGeom prst="rect">
            <a:avLst/>
          </a:prstGeom>
        </p:spPr>
        <p:txBody>
          <a:bodyPr anchor="t" rtlCol="false" tIns="0" lIns="0" bIns="0" rIns="0">
            <a:spAutoFit/>
          </a:bodyPr>
          <a:lstStyle/>
          <a:p>
            <a:pPr algn="l">
              <a:lnSpc>
                <a:spcPts val="4200"/>
              </a:lnSpc>
              <a:spcBef>
                <a:spcPct val="0"/>
              </a:spcBef>
            </a:pPr>
            <a:r>
              <a:rPr lang="en-US" sz="3000">
                <a:solidFill>
                  <a:srgbClr val="FFFFFF"/>
                </a:solidFill>
                <a:latin typeface="Open Sans"/>
                <a:ea typeface="Open Sans"/>
                <a:cs typeface="Open Sans"/>
                <a:sym typeface="Open Sans"/>
              </a:rPr>
              <a:t>Sazid Hassan(2211513042)</a:t>
            </a:r>
          </a:p>
        </p:txBody>
      </p:sp>
      <p:sp>
        <p:nvSpPr>
          <p:cNvPr name="TextBox 26" id="26"/>
          <p:cNvSpPr txBox="true"/>
          <p:nvPr/>
        </p:nvSpPr>
        <p:spPr>
          <a:xfrm rot="0">
            <a:off x="10457037" y="7785115"/>
            <a:ext cx="7034762" cy="514350"/>
          </a:xfrm>
          <a:prstGeom prst="rect">
            <a:avLst/>
          </a:prstGeom>
        </p:spPr>
        <p:txBody>
          <a:bodyPr anchor="t" rtlCol="false" tIns="0" lIns="0" bIns="0" rIns="0">
            <a:spAutoFit/>
          </a:bodyPr>
          <a:lstStyle/>
          <a:p>
            <a:pPr algn="l">
              <a:lnSpc>
                <a:spcPts val="4200"/>
              </a:lnSpc>
              <a:spcBef>
                <a:spcPct val="0"/>
              </a:spcBef>
            </a:pPr>
            <a:r>
              <a:rPr lang="en-US" sz="3000">
                <a:solidFill>
                  <a:srgbClr val="FFFFFF"/>
                </a:solidFill>
                <a:latin typeface="Open Sans"/>
                <a:ea typeface="Open Sans"/>
                <a:cs typeface="Open Sans"/>
                <a:sym typeface="Open Sans"/>
              </a:rPr>
              <a:t>Rayhan Amin(2212830042)</a:t>
            </a:r>
          </a:p>
        </p:txBody>
      </p:sp>
      <p:grpSp>
        <p:nvGrpSpPr>
          <p:cNvPr name="Group 27" id="27"/>
          <p:cNvGrpSpPr/>
          <p:nvPr/>
        </p:nvGrpSpPr>
        <p:grpSpPr>
          <a:xfrm rot="0">
            <a:off x="17293116" y="565634"/>
            <a:ext cx="397367" cy="28996"/>
            <a:chOff x="0" y="0"/>
            <a:chExt cx="128243" cy="9358"/>
          </a:xfrm>
        </p:grpSpPr>
        <p:sp>
          <p:nvSpPr>
            <p:cNvPr name="Freeform 28" id="28"/>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BBA088"/>
            </a:solidFill>
          </p:spPr>
        </p:sp>
        <p:sp>
          <p:nvSpPr>
            <p:cNvPr name="TextBox 29" id="29"/>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30" id="30"/>
          <p:cNvGrpSpPr/>
          <p:nvPr/>
        </p:nvGrpSpPr>
        <p:grpSpPr>
          <a:xfrm rot="0">
            <a:off x="17293116" y="657737"/>
            <a:ext cx="397367" cy="28996"/>
            <a:chOff x="0" y="0"/>
            <a:chExt cx="128243" cy="9358"/>
          </a:xfrm>
        </p:grpSpPr>
        <p:sp>
          <p:nvSpPr>
            <p:cNvPr name="Freeform 31" id="31"/>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BBA088"/>
            </a:solidFill>
          </p:spPr>
        </p:sp>
        <p:sp>
          <p:nvSpPr>
            <p:cNvPr name="TextBox 32" id="32"/>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33" id="33"/>
          <p:cNvSpPr/>
          <p:nvPr/>
        </p:nvSpPr>
        <p:spPr>
          <a:xfrm flipH="false" flipV="false" rot="0">
            <a:off x="294748" y="319480"/>
            <a:ext cx="733952" cy="705512"/>
          </a:xfrm>
          <a:custGeom>
            <a:avLst/>
            <a:gdLst/>
            <a:ahLst/>
            <a:cxnLst/>
            <a:rect r="r" b="b" t="t" l="l"/>
            <a:pathLst>
              <a:path h="705512" w="733952">
                <a:moveTo>
                  <a:pt x="0" y="0"/>
                </a:moveTo>
                <a:lnTo>
                  <a:pt x="733952" y="0"/>
                </a:lnTo>
                <a:lnTo>
                  <a:pt x="733952" y="705511"/>
                </a:lnTo>
                <a:lnTo>
                  <a:pt x="0" y="7055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4" id="34"/>
          <p:cNvSpPr txBox="true"/>
          <p:nvPr/>
        </p:nvSpPr>
        <p:spPr>
          <a:xfrm rot="0">
            <a:off x="1274359" y="361355"/>
            <a:ext cx="1802902" cy="530013"/>
          </a:xfrm>
          <a:prstGeom prst="rect">
            <a:avLst/>
          </a:prstGeom>
        </p:spPr>
        <p:txBody>
          <a:bodyPr anchor="t" rtlCol="false" tIns="0" lIns="0" bIns="0" rIns="0">
            <a:spAutoFit/>
          </a:bodyPr>
          <a:lstStyle/>
          <a:p>
            <a:pPr algn="l">
              <a:lnSpc>
                <a:spcPts val="4361"/>
              </a:lnSpc>
              <a:spcBef>
                <a:spcPct val="0"/>
              </a:spcBef>
            </a:pPr>
            <a:r>
              <a:rPr lang="en-US" sz="3115">
                <a:solidFill>
                  <a:srgbClr val="FFFFFF"/>
                </a:solidFill>
                <a:latin typeface="DM Serif Display"/>
                <a:ea typeface="DM Serif Display"/>
                <a:cs typeface="DM Serif Display"/>
                <a:sym typeface="DM Serif Display"/>
              </a:rPr>
              <a:t>CCMS</a:t>
            </a:r>
          </a:p>
        </p:txBody>
      </p:sp>
      <p:sp>
        <p:nvSpPr>
          <p:cNvPr name="TextBox 35" id="35"/>
          <p:cNvSpPr txBox="true"/>
          <p:nvPr/>
        </p:nvSpPr>
        <p:spPr>
          <a:xfrm rot="0">
            <a:off x="15940842" y="508149"/>
            <a:ext cx="978460"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Contact</a:t>
            </a:r>
          </a:p>
        </p:txBody>
      </p:sp>
      <p:sp>
        <p:nvSpPr>
          <p:cNvPr name="TextBox 36" id="36"/>
          <p:cNvSpPr txBox="true"/>
          <p:nvPr/>
        </p:nvSpPr>
        <p:spPr>
          <a:xfrm rot="0">
            <a:off x="14385046" y="508149"/>
            <a:ext cx="1060497"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About Us</a:t>
            </a:r>
          </a:p>
        </p:txBody>
      </p:sp>
      <p:sp>
        <p:nvSpPr>
          <p:cNvPr name="TextBox 37" id="37"/>
          <p:cNvSpPr txBox="true"/>
          <p:nvPr/>
        </p:nvSpPr>
        <p:spPr>
          <a:xfrm rot="0">
            <a:off x="13048434" y="508149"/>
            <a:ext cx="996468"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Service</a:t>
            </a:r>
          </a:p>
        </p:txBody>
      </p:sp>
      <p:sp>
        <p:nvSpPr>
          <p:cNvPr name="TextBox 38" id="38"/>
          <p:cNvSpPr txBox="true"/>
          <p:nvPr/>
        </p:nvSpPr>
        <p:spPr>
          <a:xfrm rot="0">
            <a:off x="11898530" y="508149"/>
            <a:ext cx="809760"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Home</a:t>
            </a:r>
          </a:p>
        </p:txBody>
      </p:sp>
    </p:spTree>
  </p:cSld>
  <p:clrMapOvr>
    <a:masterClrMapping/>
  </p:clrMapOvr>
  <p:transition spd="slow">
    <p:push dir="l"/>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20F0C"/>
        </a:soli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BBA088"/>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BBA088"/>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259300" y="9258300"/>
            <a:ext cx="1028700" cy="102870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BA088"/>
            </a:solidFill>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grpSp>
        <p:nvGrpSpPr>
          <p:cNvPr name="Group 11" id="11"/>
          <p:cNvGrpSpPr/>
          <p:nvPr/>
        </p:nvGrpSpPr>
        <p:grpSpPr>
          <a:xfrm rot="0">
            <a:off x="4275854" y="1283016"/>
            <a:ext cx="7237660" cy="47929"/>
            <a:chOff x="0" y="0"/>
            <a:chExt cx="2335830" cy="15468"/>
          </a:xfrm>
        </p:grpSpPr>
        <p:sp>
          <p:nvSpPr>
            <p:cNvPr name="Freeform 12" id="12"/>
            <p:cNvSpPr/>
            <p:nvPr/>
          </p:nvSpPr>
          <p:spPr>
            <a:xfrm flipH="false" flipV="false" rot="0">
              <a:off x="0" y="0"/>
              <a:ext cx="2335830" cy="15468"/>
            </a:xfrm>
            <a:custGeom>
              <a:avLst/>
              <a:gdLst/>
              <a:ahLst/>
              <a:cxnLst/>
              <a:rect r="r" b="b" t="t" l="l"/>
              <a:pathLst>
                <a:path h="15468" w="2335830">
                  <a:moveTo>
                    <a:pt x="0" y="0"/>
                  </a:moveTo>
                  <a:lnTo>
                    <a:pt x="2335830" y="0"/>
                  </a:lnTo>
                  <a:lnTo>
                    <a:pt x="2335830" y="15468"/>
                  </a:lnTo>
                  <a:lnTo>
                    <a:pt x="0" y="15468"/>
                  </a:lnTo>
                  <a:close/>
                </a:path>
              </a:pathLst>
            </a:custGeom>
            <a:solidFill>
              <a:srgbClr val="BBA088"/>
            </a:solidFill>
          </p:spPr>
        </p:sp>
        <p:sp>
          <p:nvSpPr>
            <p:cNvPr name="TextBox 13" id="13"/>
            <p:cNvSpPr txBox="true"/>
            <p:nvPr/>
          </p:nvSpPr>
          <p:spPr>
            <a:xfrm>
              <a:off x="0" y="-38100"/>
              <a:ext cx="2335830" cy="53568"/>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7293116" y="565634"/>
            <a:ext cx="397367" cy="28996"/>
            <a:chOff x="0" y="0"/>
            <a:chExt cx="128243" cy="9358"/>
          </a:xfrm>
        </p:grpSpPr>
        <p:sp>
          <p:nvSpPr>
            <p:cNvPr name="Freeform 15" id="15"/>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BBA088"/>
            </a:solidFill>
          </p:spPr>
        </p:sp>
        <p:sp>
          <p:nvSpPr>
            <p:cNvPr name="TextBox 16" id="16"/>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294748" y="319480"/>
            <a:ext cx="733952" cy="705512"/>
          </a:xfrm>
          <a:custGeom>
            <a:avLst/>
            <a:gdLst/>
            <a:ahLst/>
            <a:cxnLst/>
            <a:rect r="r" b="b" t="t" l="l"/>
            <a:pathLst>
              <a:path h="705512" w="733952">
                <a:moveTo>
                  <a:pt x="0" y="0"/>
                </a:moveTo>
                <a:lnTo>
                  <a:pt x="733952" y="0"/>
                </a:lnTo>
                <a:lnTo>
                  <a:pt x="733952" y="705511"/>
                </a:lnTo>
                <a:lnTo>
                  <a:pt x="0" y="7055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2852918" y="1283016"/>
            <a:ext cx="11738887" cy="8732307"/>
          </a:xfrm>
          <a:custGeom>
            <a:avLst/>
            <a:gdLst/>
            <a:ahLst/>
            <a:cxnLst/>
            <a:rect r="r" b="b" t="t" l="l"/>
            <a:pathLst>
              <a:path h="8732307" w="11738887">
                <a:moveTo>
                  <a:pt x="0" y="0"/>
                </a:moveTo>
                <a:lnTo>
                  <a:pt x="11738887" y="0"/>
                </a:lnTo>
                <a:lnTo>
                  <a:pt x="11738887" y="8732307"/>
                </a:lnTo>
                <a:lnTo>
                  <a:pt x="0" y="8732307"/>
                </a:lnTo>
                <a:lnTo>
                  <a:pt x="0" y="0"/>
                </a:lnTo>
                <a:close/>
              </a:path>
            </a:pathLst>
          </a:custGeom>
          <a:blipFill>
            <a:blip r:embed="rId4"/>
            <a:stretch>
              <a:fillRect l="0" t="-5368" r="0" b="-5368"/>
            </a:stretch>
          </a:blipFill>
        </p:spPr>
      </p:sp>
      <p:sp>
        <p:nvSpPr>
          <p:cNvPr name="TextBox 19" id="19"/>
          <p:cNvSpPr txBox="true"/>
          <p:nvPr/>
        </p:nvSpPr>
        <p:spPr>
          <a:xfrm rot="0">
            <a:off x="3538934" y="-622161"/>
            <a:ext cx="8711498" cy="2699986"/>
          </a:xfrm>
          <a:prstGeom prst="rect">
            <a:avLst/>
          </a:prstGeom>
        </p:spPr>
        <p:txBody>
          <a:bodyPr anchor="t" rtlCol="false" tIns="0" lIns="0" bIns="0" rIns="0">
            <a:spAutoFit/>
          </a:bodyPr>
          <a:lstStyle/>
          <a:p>
            <a:pPr algn="ctr">
              <a:lnSpc>
                <a:spcPts val="7227"/>
              </a:lnSpc>
            </a:pPr>
            <a:r>
              <a:rPr lang="en-US" sz="5162">
                <a:solidFill>
                  <a:srgbClr val="FFFFFF"/>
                </a:solidFill>
                <a:latin typeface="DM Serif Display"/>
                <a:ea typeface="DM Serif Display"/>
                <a:cs typeface="DM Serif Display"/>
                <a:sym typeface="DM Serif Display"/>
              </a:rPr>
              <a:t> </a:t>
            </a:r>
          </a:p>
          <a:p>
            <a:pPr algn="ctr">
              <a:lnSpc>
                <a:spcPts val="7227"/>
              </a:lnSpc>
            </a:pPr>
            <a:r>
              <a:rPr lang="en-US" sz="5162">
                <a:solidFill>
                  <a:srgbClr val="FFFFFF"/>
                </a:solidFill>
                <a:latin typeface="DM Serif Display"/>
                <a:ea typeface="DM Serif Display"/>
                <a:cs typeface="DM Serif Display"/>
                <a:sym typeface="DM Serif Display"/>
              </a:rPr>
              <a:t>Sequence Diagram</a:t>
            </a:r>
          </a:p>
          <a:p>
            <a:pPr algn="ctr">
              <a:lnSpc>
                <a:spcPts val="7227"/>
              </a:lnSpc>
              <a:spcBef>
                <a:spcPct val="0"/>
              </a:spcBef>
            </a:pPr>
          </a:p>
        </p:txBody>
      </p:sp>
      <p:sp>
        <p:nvSpPr>
          <p:cNvPr name="TextBox 20" id="20"/>
          <p:cNvSpPr txBox="true"/>
          <p:nvPr/>
        </p:nvSpPr>
        <p:spPr>
          <a:xfrm rot="0">
            <a:off x="17436248" y="9574287"/>
            <a:ext cx="674803" cy="349250"/>
          </a:xfrm>
          <a:prstGeom prst="rect">
            <a:avLst/>
          </a:prstGeom>
        </p:spPr>
        <p:txBody>
          <a:bodyPr anchor="t" rtlCol="false" tIns="0" lIns="0" bIns="0" rIns="0">
            <a:spAutoFit/>
          </a:bodyPr>
          <a:lstStyle/>
          <a:p>
            <a:pPr algn="ctr">
              <a:lnSpc>
                <a:spcPts val="2800"/>
              </a:lnSpc>
              <a:spcBef>
                <a:spcPct val="0"/>
              </a:spcBef>
            </a:pPr>
            <a:r>
              <a:rPr lang="en-US" b="true" sz="2000">
                <a:solidFill>
                  <a:srgbClr val="FFFFFF"/>
                </a:solidFill>
                <a:latin typeface="Open Sans Bold"/>
                <a:ea typeface="Open Sans Bold"/>
                <a:cs typeface="Open Sans Bold"/>
                <a:sym typeface="Open Sans Bold"/>
              </a:rPr>
              <a:t>20</a:t>
            </a:r>
          </a:p>
        </p:txBody>
      </p:sp>
      <p:sp>
        <p:nvSpPr>
          <p:cNvPr name="TextBox 21" id="21"/>
          <p:cNvSpPr txBox="true"/>
          <p:nvPr/>
        </p:nvSpPr>
        <p:spPr>
          <a:xfrm rot="0">
            <a:off x="1274359" y="361355"/>
            <a:ext cx="1802902" cy="530013"/>
          </a:xfrm>
          <a:prstGeom prst="rect">
            <a:avLst/>
          </a:prstGeom>
        </p:spPr>
        <p:txBody>
          <a:bodyPr anchor="t" rtlCol="false" tIns="0" lIns="0" bIns="0" rIns="0">
            <a:spAutoFit/>
          </a:bodyPr>
          <a:lstStyle/>
          <a:p>
            <a:pPr algn="l">
              <a:lnSpc>
                <a:spcPts val="4361"/>
              </a:lnSpc>
              <a:spcBef>
                <a:spcPct val="0"/>
              </a:spcBef>
            </a:pPr>
            <a:r>
              <a:rPr lang="en-US" sz="3115">
                <a:solidFill>
                  <a:srgbClr val="FFFFFF"/>
                </a:solidFill>
                <a:latin typeface="DM Serif Display"/>
                <a:ea typeface="DM Serif Display"/>
                <a:cs typeface="DM Serif Display"/>
                <a:sym typeface="DM Serif Display"/>
              </a:rPr>
              <a:t>CCMS</a:t>
            </a:r>
          </a:p>
        </p:txBody>
      </p:sp>
      <p:sp>
        <p:nvSpPr>
          <p:cNvPr name="TextBox 22" id="22"/>
          <p:cNvSpPr txBox="true"/>
          <p:nvPr/>
        </p:nvSpPr>
        <p:spPr>
          <a:xfrm rot="0">
            <a:off x="15940842" y="508149"/>
            <a:ext cx="978460"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Contact</a:t>
            </a:r>
          </a:p>
        </p:txBody>
      </p:sp>
      <p:sp>
        <p:nvSpPr>
          <p:cNvPr name="TextBox 23" id="23"/>
          <p:cNvSpPr txBox="true"/>
          <p:nvPr/>
        </p:nvSpPr>
        <p:spPr>
          <a:xfrm rot="0">
            <a:off x="14385046" y="508149"/>
            <a:ext cx="1060497"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About Us</a:t>
            </a:r>
          </a:p>
        </p:txBody>
      </p:sp>
      <p:sp>
        <p:nvSpPr>
          <p:cNvPr name="TextBox 24" id="24"/>
          <p:cNvSpPr txBox="true"/>
          <p:nvPr/>
        </p:nvSpPr>
        <p:spPr>
          <a:xfrm rot="0">
            <a:off x="13048434" y="508149"/>
            <a:ext cx="996468"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Service</a:t>
            </a:r>
          </a:p>
        </p:txBody>
      </p:sp>
      <p:sp>
        <p:nvSpPr>
          <p:cNvPr name="TextBox 25" id="25"/>
          <p:cNvSpPr txBox="true"/>
          <p:nvPr/>
        </p:nvSpPr>
        <p:spPr>
          <a:xfrm rot="0">
            <a:off x="11898530" y="508149"/>
            <a:ext cx="809760"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Home</a:t>
            </a:r>
          </a:p>
        </p:txBody>
      </p:sp>
      <p:sp>
        <p:nvSpPr>
          <p:cNvPr name="TextBox 26" id="26"/>
          <p:cNvSpPr txBox="true"/>
          <p:nvPr/>
        </p:nvSpPr>
        <p:spPr>
          <a:xfrm rot="0">
            <a:off x="339242" y="1613005"/>
            <a:ext cx="1870234" cy="464821"/>
          </a:xfrm>
          <a:prstGeom prst="rect">
            <a:avLst/>
          </a:prstGeom>
        </p:spPr>
        <p:txBody>
          <a:bodyPr anchor="t" rtlCol="false" tIns="0" lIns="0" bIns="0" rIns="0">
            <a:spAutoFit/>
          </a:bodyPr>
          <a:lstStyle/>
          <a:p>
            <a:pPr algn="ctr">
              <a:lnSpc>
                <a:spcPts val="3779"/>
              </a:lnSpc>
              <a:spcBef>
                <a:spcPct val="0"/>
              </a:spcBef>
            </a:pPr>
            <a:r>
              <a:rPr lang="en-US" sz="2699">
                <a:solidFill>
                  <a:srgbClr val="FFFFFF"/>
                </a:solidFill>
                <a:latin typeface="Open Sans"/>
                <a:ea typeface="Open Sans"/>
                <a:cs typeface="Open Sans"/>
                <a:sym typeface="Open Sans"/>
              </a:rPr>
              <a:t> DashBoard</a:t>
            </a:r>
          </a:p>
        </p:txBody>
      </p:sp>
    </p:spTree>
  </p:cSld>
  <p:clrMapOvr>
    <a:masterClrMapping/>
  </p:clrMapOvr>
  <p:transition spd="slow">
    <p:push dir="l"/>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BBA088"/>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BBA088"/>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259300" y="9258300"/>
            <a:ext cx="1028700" cy="102870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BA088"/>
            </a:solidFill>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grpSp>
        <p:nvGrpSpPr>
          <p:cNvPr name="Group 11" id="11"/>
          <p:cNvGrpSpPr/>
          <p:nvPr/>
        </p:nvGrpSpPr>
        <p:grpSpPr>
          <a:xfrm rot="0">
            <a:off x="4275854" y="1283016"/>
            <a:ext cx="7237660" cy="47929"/>
            <a:chOff x="0" y="0"/>
            <a:chExt cx="2335830" cy="15468"/>
          </a:xfrm>
        </p:grpSpPr>
        <p:sp>
          <p:nvSpPr>
            <p:cNvPr name="Freeform 12" id="12"/>
            <p:cNvSpPr/>
            <p:nvPr/>
          </p:nvSpPr>
          <p:spPr>
            <a:xfrm flipH="false" flipV="false" rot="0">
              <a:off x="0" y="0"/>
              <a:ext cx="2335830" cy="15468"/>
            </a:xfrm>
            <a:custGeom>
              <a:avLst/>
              <a:gdLst/>
              <a:ahLst/>
              <a:cxnLst/>
              <a:rect r="r" b="b" t="t" l="l"/>
              <a:pathLst>
                <a:path h="15468" w="2335830">
                  <a:moveTo>
                    <a:pt x="0" y="0"/>
                  </a:moveTo>
                  <a:lnTo>
                    <a:pt x="2335830" y="0"/>
                  </a:lnTo>
                  <a:lnTo>
                    <a:pt x="2335830" y="15468"/>
                  </a:lnTo>
                  <a:lnTo>
                    <a:pt x="0" y="15468"/>
                  </a:lnTo>
                  <a:close/>
                </a:path>
              </a:pathLst>
            </a:custGeom>
            <a:solidFill>
              <a:srgbClr val="BBA088"/>
            </a:solidFill>
          </p:spPr>
        </p:sp>
        <p:sp>
          <p:nvSpPr>
            <p:cNvPr name="TextBox 13" id="13"/>
            <p:cNvSpPr txBox="true"/>
            <p:nvPr/>
          </p:nvSpPr>
          <p:spPr>
            <a:xfrm>
              <a:off x="0" y="-38100"/>
              <a:ext cx="2335830" cy="53568"/>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7293116" y="565634"/>
            <a:ext cx="397367" cy="28996"/>
            <a:chOff x="0" y="0"/>
            <a:chExt cx="128243" cy="9358"/>
          </a:xfrm>
        </p:grpSpPr>
        <p:sp>
          <p:nvSpPr>
            <p:cNvPr name="Freeform 15" id="15"/>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BBA088"/>
            </a:solidFill>
          </p:spPr>
        </p:sp>
        <p:sp>
          <p:nvSpPr>
            <p:cNvPr name="TextBox 16" id="16"/>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294748" y="319480"/>
            <a:ext cx="733952" cy="705512"/>
          </a:xfrm>
          <a:custGeom>
            <a:avLst/>
            <a:gdLst/>
            <a:ahLst/>
            <a:cxnLst/>
            <a:rect r="r" b="b" t="t" l="l"/>
            <a:pathLst>
              <a:path h="705512" w="733952">
                <a:moveTo>
                  <a:pt x="0" y="0"/>
                </a:moveTo>
                <a:lnTo>
                  <a:pt x="733952" y="0"/>
                </a:lnTo>
                <a:lnTo>
                  <a:pt x="733952" y="705511"/>
                </a:lnTo>
                <a:lnTo>
                  <a:pt x="0" y="7055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360962" y="1375048"/>
            <a:ext cx="14579881" cy="8911952"/>
          </a:xfrm>
          <a:custGeom>
            <a:avLst/>
            <a:gdLst/>
            <a:ahLst/>
            <a:cxnLst/>
            <a:rect r="r" b="b" t="t" l="l"/>
            <a:pathLst>
              <a:path h="8911952" w="14579881">
                <a:moveTo>
                  <a:pt x="0" y="0"/>
                </a:moveTo>
                <a:lnTo>
                  <a:pt x="14579880" y="0"/>
                </a:lnTo>
                <a:lnTo>
                  <a:pt x="14579880" y="8911952"/>
                </a:lnTo>
                <a:lnTo>
                  <a:pt x="0" y="89119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3707098" y="172075"/>
            <a:ext cx="8711498" cy="876074"/>
          </a:xfrm>
          <a:prstGeom prst="rect">
            <a:avLst/>
          </a:prstGeom>
        </p:spPr>
        <p:txBody>
          <a:bodyPr anchor="t" rtlCol="false" tIns="0" lIns="0" bIns="0" rIns="0">
            <a:spAutoFit/>
          </a:bodyPr>
          <a:lstStyle/>
          <a:p>
            <a:pPr algn="ctr">
              <a:lnSpc>
                <a:spcPts val="7227"/>
              </a:lnSpc>
              <a:spcBef>
                <a:spcPct val="0"/>
              </a:spcBef>
            </a:pPr>
            <a:r>
              <a:rPr lang="en-US" sz="5162">
                <a:solidFill>
                  <a:srgbClr val="120F0C"/>
                </a:solidFill>
                <a:latin typeface="DM Serif Display"/>
                <a:ea typeface="DM Serif Display"/>
                <a:cs typeface="DM Serif Display"/>
                <a:sym typeface="DM Serif Display"/>
              </a:rPr>
              <a:t>DATABASE SCHEMA </a:t>
            </a:r>
          </a:p>
        </p:txBody>
      </p:sp>
      <p:sp>
        <p:nvSpPr>
          <p:cNvPr name="TextBox 20" id="20"/>
          <p:cNvSpPr txBox="true"/>
          <p:nvPr/>
        </p:nvSpPr>
        <p:spPr>
          <a:xfrm rot="0">
            <a:off x="17436248" y="9574287"/>
            <a:ext cx="674803" cy="349250"/>
          </a:xfrm>
          <a:prstGeom prst="rect">
            <a:avLst/>
          </a:prstGeom>
        </p:spPr>
        <p:txBody>
          <a:bodyPr anchor="t" rtlCol="false" tIns="0" lIns="0" bIns="0" rIns="0">
            <a:spAutoFit/>
          </a:bodyPr>
          <a:lstStyle/>
          <a:p>
            <a:pPr algn="ctr">
              <a:lnSpc>
                <a:spcPts val="2800"/>
              </a:lnSpc>
              <a:spcBef>
                <a:spcPct val="0"/>
              </a:spcBef>
            </a:pPr>
            <a:r>
              <a:rPr lang="en-US" b="true" sz="2000">
                <a:solidFill>
                  <a:srgbClr val="FFFFFF"/>
                </a:solidFill>
                <a:latin typeface="Open Sans Bold"/>
                <a:ea typeface="Open Sans Bold"/>
                <a:cs typeface="Open Sans Bold"/>
                <a:sym typeface="Open Sans Bold"/>
              </a:rPr>
              <a:t>21</a:t>
            </a:r>
          </a:p>
        </p:txBody>
      </p:sp>
      <p:sp>
        <p:nvSpPr>
          <p:cNvPr name="TextBox 21" id="21"/>
          <p:cNvSpPr txBox="true"/>
          <p:nvPr/>
        </p:nvSpPr>
        <p:spPr>
          <a:xfrm rot="0">
            <a:off x="1274359" y="361355"/>
            <a:ext cx="1802902" cy="530013"/>
          </a:xfrm>
          <a:prstGeom prst="rect">
            <a:avLst/>
          </a:prstGeom>
        </p:spPr>
        <p:txBody>
          <a:bodyPr anchor="t" rtlCol="false" tIns="0" lIns="0" bIns="0" rIns="0">
            <a:spAutoFit/>
          </a:bodyPr>
          <a:lstStyle/>
          <a:p>
            <a:pPr algn="l">
              <a:lnSpc>
                <a:spcPts val="4361"/>
              </a:lnSpc>
              <a:spcBef>
                <a:spcPct val="0"/>
              </a:spcBef>
            </a:pPr>
            <a:r>
              <a:rPr lang="en-US" sz="3115">
                <a:solidFill>
                  <a:srgbClr val="120F0C"/>
                </a:solidFill>
                <a:latin typeface="DM Serif Display"/>
                <a:ea typeface="DM Serif Display"/>
                <a:cs typeface="DM Serif Display"/>
                <a:sym typeface="DM Serif Display"/>
              </a:rPr>
              <a:t>CCMS</a:t>
            </a:r>
          </a:p>
        </p:txBody>
      </p:sp>
      <p:sp>
        <p:nvSpPr>
          <p:cNvPr name="TextBox 22" id="22"/>
          <p:cNvSpPr txBox="true"/>
          <p:nvPr/>
        </p:nvSpPr>
        <p:spPr>
          <a:xfrm rot="0">
            <a:off x="15940842" y="508149"/>
            <a:ext cx="978460" cy="297180"/>
          </a:xfrm>
          <a:prstGeom prst="rect">
            <a:avLst/>
          </a:prstGeom>
        </p:spPr>
        <p:txBody>
          <a:bodyPr anchor="t" rtlCol="false" tIns="0" lIns="0" bIns="0" rIns="0">
            <a:spAutoFit/>
          </a:bodyPr>
          <a:lstStyle/>
          <a:p>
            <a:pPr algn="l">
              <a:lnSpc>
                <a:spcPts val="2519"/>
              </a:lnSpc>
              <a:spcBef>
                <a:spcPct val="0"/>
              </a:spcBef>
            </a:pPr>
            <a:r>
              <a:rPr lang="en-US" sz="1799">
                <a:solidFill>
                  <a:srgbClr val="120F0C"/>
                </a:solidFill>
                <a:latin typeface="Open Sans"/>
                <a:ea typeface="Open Sans"/>
                <a:cs typeface="Open Sans"/>
                <a:sym typeface="Open Sans"/>
              </a:rPr>
              <a:t>Contact</a:t>
            </a:r>
          </a:p>
        </p:txBody>
      </p:sp>
      <p:sp>
        <p:nvSpPr>
          <p:cNvPr name="TextBox 23" id="23"/>
          <p:cNvSpPr txBox="true"/>
          <p:nvPr/>
        </p:nvSpPr>
        <p:spPr>
          <a:xfrm rot="0">
            <a:off x="14385046" y="508149"/>
            <a:ext cx="1060497" cy="297180"/>
          </a:xfrm>
          <a:prstGeom prst="rect">
            <a:avLst/>
          </a:prstGeom>
        </p:spPr>
        <p:txBody>
          <a:bodyPr anchor="t" rtlCol="false" tIns="0" lIns="0" bIns="0" rIns="0">
            <a:spAutoFit/>
          </a:bodyPr>
          <a:lstStyle/>
          <a:p>
            <a:pPr algn="l">
              <a:lnSpc>
                <a:spcPts val="2519"/>
              </a:lnSpc>
              <a:spcBef>
                <a:spcPct val="0"/>
              </a:spcBef>
            </a:pPr>
            <a:r>
              <a:rPr lang="en-US" sz="1799">
                <a:solidFill>
                  <a:srgbClr val="120F0C"/>
                </a:solidFill>
                <a:latin typeface="Open Sans"/>
                <a:ea typeface="Open Sans"/>
                <a:cs typeface="Open Sans"/>
                <a:sym typeface="Open Sans"/>
              </a:rPr>
              <a:t>About Us</a:t>
            </a:r>
          </a:p>
        </p:txBody>
      </p:sp>
      <p:sp>
        <p:nvSpPr>
          <p:cNvPr name="TextBox 24" id="24"/>
          <p:cNvSpPr txBox="true"/>
          <p:nvPr/>
        </p:nvSpPr>
        <p:spPr>
          <a:xfrm rot="0">
            <a:off x="13048434" y="508149"/>
            <a:ext cx="996468" cy="297180"/>
          </a:xfrm>
          <a:prstGeom prst="rect">
            <a:avLst/>
          </a:prstGeom>
        </p:spPr>
        <p:txBody>
          <a:bodyPr anchor="t" rtlCol="false" tIns="0" lIns="0" bIns="0" rIns="0">
            <a:spAutoFit/>
          </a:bodyPr>
          <a:lstStyle/>
          <a:p>
            <a:pPr algn="l">
              <a:lnSpc>
                <a:spcPts val="2519"/>
              </a:lnSpc>
              <a:spcBef>
                <a:spcPct val="0"/>
              </a:spcBef>
            </a:pPr>
            <a:r>
              <a:rPr lang="en-US" sz="1799">
                <a:solidFill>
                  <a:srgbClr val="120F0C"/>
                </a:solidFill>
                <a:latin typeface="Open Sans"/>
                <a:ea typeface="Open Sans"/>
                <a:cs typeface="Open Sans"/>
                <a:sym typeface="Open Sans"/>
              </a:rPr>
              <a:t>Service</a:t>
            </a:r>
          </a:p>
        </p:txBody>
      </p:sp>
      <p:sp>
        <p:nvSpPr>
          <p:cNvPr name="TextBox 25" id="25"/>
          <p:cNvSpPr txBox="true"/>
          <p:nvPr/>
        </p:nvSpPr>
        <p:spPr>
          <a:xfrm rot="0">
            <a:off x="11898530" y="508149"/>
            <a:ext cx="809760" cy="297180"/>
          </a:xfrm>
          <a:prstGeom prst="rect">
            <a:avLst/>
          </a:prstGeom>
        </p:spPr>
        <p:txBody>
          <a:bodyPr anchor="t" rtlCol="false" tIns="0" lIns="0" bIns="0" rIns="0">
            <a:spAutoFit/>
          </a:bodyPr>
          <a:lstStyle/>
          <a:p>
            <a:pPr algn="l">
              <a:lnSpc>
                <a:spcPts val="2519"/>
              </a:lnSpc>
              <a:spcBef>
                <a:spcPct val="0"/>
              </a:spcBef>
            </a:pPr>
            <a:r>
              <a:rPr lang="en-US" sz="1799">
                <a:solidFill>
                  <a:srgbClr val="120F0C"/>
                </a:solidFill>
                <a:latin typeface="Open Sans"/>
                <a:ea typeface="Open Sans"/>
                <a:cs typeface="Open Sans"/>
                <a:sym typeface="Open Sans"/>
              </a:rPr>
              <a:t>Home</a:t>
            </a:r>
          </a:p>
        </p:txBody>
      </p:sp>
    </p:spTree>
  </p:cSld>
  <p:clrMapOvr>
    <a:masterClrMapping/>
  </p:clrMapOvr>
  <p:transition spd="slow">
    <p:push dir="l"/>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120F0C"/>
        </a:solidFill>
      </p:bgPr>
    </p:bg>
    <p:spTree>
      <p:nvGrpSpPr>
        <p:cNvPr id="1" name=""/>
        <p:cNvGrpSpPr/>
        <p:nvPr/>
      </p:nvGrpSpPr>
      <p:grpSpPr>
        <a:xfrm>
          <a:off x="0" y="0"/>
          <a:ext cx="0" cy="0"/>
          <a:chOff x="0" y="0"/>
          <a:chExt cx="0" cy="0"/>
        </a:xfrm>
      </p:grpSpPr>
      <p:grpSp>
        <p:nvGrpSpPr>
          <p:cNvPr name="Group 2" id="2"/>
          <p:cNvGrpSpPr/>
          <p:nvPr/>
        </p:nvGrpSpPr>
        <p:grpSpPr>
          <a:xfrm rot="0">
            <a:off x="17259300" y="9258300"/>
            <a:ext cx="1028700" cy="10287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BA088"/>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Freeform 5" id="5"/>
          <p:cNvSpPr/>
          <p:nvPr/>
        </p:nvSpPr>
        <p:spPr>
          <a:xfrm flipH="false" flipV="false" rot="0">
            <a:off x="2477797" y="392669"/>
            <a:ext cx="12439553" cy="8604716"/>
          </a:xfrm>
          <a:custGeom>
            <a:avLst/>
            <a:gdLst/>
            <a:ahLst/>
            <a:cxnLst/>
            <a:rect r="r" b="b" t="t" l="l"/>
            <a:pathLst>
              <a:path h="8604716" w="12439553">
                <a:moveTo>
                  <a:pt x="0" y="0"/>
                </a:moveTo>
                <a:lnTo>
                  <a:pt x="12439554" y="0"/>
                </a:lnTo>
                <a:lnTo>
                  <a:pt x="12439554" y="8604716"/>
                </a:lnTo>
                <a:lnTo>
                  <a:pt x="0" y="8604716"/>
                </a:lnTo>
                <a:lnTo>
                  <a:pt x="0" y="0"/>
                </a:lnTo>
                <a:close/>
              </a:path>
            </a:pathLst>
          </a:custGeom>
          <a:blipFill>
            <a:blip r:embed="rId2"/>
            <a:stretch>
              <a:fillRect l="0" t="0" r="0" b="-10423"/>
            </a:stretch>
          </a:blipFill>
        </p:spPr>
      </p:sp>
      <p:sp>
        <p:nvSpPr>
          <p:cNvPr name="TextBox 6" id="6"/>
          <p:cNvSpPr txBox="true"/>
          <p:nvPr/>
        </p:nvSpPr>
        <p:spPr>
          <a:xfrm rot="0">
            <a:off x="17436248" y="9574287"/>
            <a:ext cx="674803" cy="349250"/>
          </a:xfrm>
          <a:prstGeom prst="rect">
            <a:avLst/>
          </a:prstGeom>
        </p:spPr>
        <p:txBody>
          <a:bodyPr anchor="t" rtlCol="false" tIns="0" lIns="0" bIns="0" rIns="0">
            <a:spAutoFit/>
          </a:bodyPr>
          <a:lstStyle/>
          <a:p>
            <a:pPr algn="ctr">
              <a:lnSpc>
                <a:spcPts val="2800"/>
              </a:lnSpc>
              <a:spcBef>
                <a:spcPct val="0"/>
              </a:spcBef>
            </a:pPr>
            <a:r>
              <a:rPr lang="en-US" b="true" sz="2000">
                <a:solidFill>
                  <a:srgbClr val="FFFFFF"/>
                </a:solidFill>
                <a:latin typeface="Open Sans Bold"/>
                <a:ea typeface="Open Sans Bold"/>
                <a:cs typeface="Open Sans Bold"/>
                <a:sym typeface="Open Sans Bold"/>
              </a:rPr>
              <a:t>22</a:t>
            </a:r>
          </a:p>
        </p:txBody>
      </p:sp>
      <p:sp>
        <p:nvSpPr>
          <p:cNvPr name="TextBox 7" id="7"/>
          <p:cNvSpPr txBox="true"/>
          <p:nvPr/>
        </p:nvSpPr>
        <p:spPr>
          <a:xfrm rot="0">
            <a:off x="3990380" y="8835460"/>
            <a:ext cx="8182292" cy="1410978"/>
          </a:xfrm>
          <a:prstGeom prst="rect">
            <a:avLst/>
          </a:prstGeom>
        </p:spPr>
        <p:txBody>
          <a:bodyPr anchor="t" rtlCol="false" tIns="0" lIns="0" bIns="0" rIns="0">
            <a:spAutoFit/>
          </a:bodyPr>
          <a:lstStyle/>
          <a:p>
            <a:pPr algn="ctr">
              <a:lnSpc>
                <a:spcPts val="11479"/>
              </a:lnSpc>
              <a:spcBef>
                <a:spcPct val="0"/>
              </a:spcBef>
            </a:pPr>
            <a:r>
              <a:rPr lang="en-US" sz="8199">
                <a:solidFill>
                  <a:srgbClr val="FF3131"/>
                </a:solidFill>
                <a:latin typeface="League Spartan"/>
                <a:ea typeface="League Spartan"/>
                <a:cs typeface="League Spartan"/>
                <a:sym typeface="League Spartan"/>
              </a:rPr>
              <a:t>Any Question ?</a:t>
            </a:r>
          </a:p>
        </p:txBody>
      </p:sp>
      <p:sp>
        <p:nvSpPr>
          <p:cNvPr name="Freeform 8" id="8"/>
          <p:cNvSpPr/>
          <p:nvPr/>
        </p:nvSpPr>
        <p:spPr>
          <a:xfrm flipH="false" flipV="false" rot="0">
            <a:off x="294748" y="319480"/>
            <a:ext cx="733952" cy="705512"/>
          </a:xfrm>
          <a:custGeom>
            <a:avLst/>
            <a:gdLst/>
            <a:ahLst/>
            <a:cxnLst/>
            <a:rect r="r" b="b" t="t" l="l"/>
            <a:pathLst>
              <a:path h="705512" w="733952">
                <a:moveTo>
                  <a:pt x="0" y="0"/>
                </a:moveTo>
                <a:lnTo>
                  <a:pt x="733952" y="0"/>
                </a:lnTo>
                <a:lnTo>
                  <a:pt x="733952" y="705511"/>
                </a:lnTo>
                <a:lnTo>
                  <a:pt x="0" y="7055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1274359" y="361355"/>
            <a:ext cx="1802902" cy="530013"/>
          </a:xfrm>
          <a:prstGeom prst="rect">
            <a:avLst/>
          </a:prstGeom>
        </p:spPr>
        <p:txBody>
          <a:bodyPr anchor="t" rtlCol="false" tIns="0" lIns="0" bIns="0" rIns="0">
            <a:spAutoFit/>
          </a:bodyPr>
          <a:lstStyle/>
          <a:p>
            <a:pPr algn="l">
              <a:lnSpc>
                <a:spcPts val="4361"/>
              </a:lnSpc>
              <a:spcBef>
                <a:spcPct val="0"/>
              </a:spcBef>
            </a:pPr>
            <a:r>
              <a:rPr lang="en-US" sz="3115">
                <a:solidFill>
                  <a:srgbClr val="FFFFFF"/>
                </a:solidFill>
                <a:latin typeface="DM Serif Display"/>
                <a:ea typeface="DM Serif Display"/>
                <a:cs typeface="DM Serif Display"/>
                <a:sym typeface="DM Serif Display"/>
              </a:rPr>
              <a:t>CCMS</a:t>
            </a:r>
          </a:p>
        </p:txBody>
      </p:sp>
    </p:spTree>
  </p:cSld>
  <p:clrMapOvr>
    <a:masterClrMapping/>
  </p:clrMapOvr>
  <p:transition spd="slow">
    <p:push dir="l"/>
  </p:transition>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120F0C"/>
        </a:solidFill>
      </p:bgPr>
    </p:bg>
    <p:spTree>
      <p:nvGrpSpPr>
        <p:cNvPr id="1" name=""/>
        <p:cNvGrpSpPr/>
        <p:nvPr/>
      </p:nvGrpSpPr>
      <p:grpSpPr>
        <a:xfrm>
          <a:off x="0" y="0"/>
          <a:ext cx="0" cy="0"/>
          <a:chOff x="0" y="0"/>
          <a:chExt cx="0" cy="0"/>
        </a:xfrm>
      </p:grpSpPr>
      <p:grpSp>
        <p:nvGrpSpPr>
          <p:cNvPr name="Group 2" id="2"/>
          <p:cNvGrpSpPr/>
          <p:nvPr/>
        </p:nvGrpSpPr>
        <p:grpSpPr>
          <a:xfrm rot="0">
            <a:off x="17259300" y="9258300"/>
            <a:ext cx="1028700" cy="10287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BA088"/>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5" id="5"/>
          <p:cNvSpPr txBox="true"/>
          <p:nvPr/>
        </p:nvSpPr>
        <p:spPr>
          <a:xfrm rot="0">
            <a:off x="17436248" y="9574287"/>
            <a:ext cx="674803" cy="349250"/>
          </a:xfrm>
          <a:prstGeom prst="rect">
            <a:avLst/>
          </a:prstGeom>
        </p:spPr>
        <p:txBody>
          <a:bodyPr anchor="t" rtlCol="false" tIns="0" lIns="0" bIns="0" rIns="0">
            <a:spAutoFit/>
          </a:bodyPr>
          <a:lstStyle/>
          <a:p>
            <a:pPr algn="ctr">
              <a:lnSpc>
                <a:spcPts val="2800"/>
              </a:lnSpc>
              <a:spcBef>
                <a:spcPct val="0"/>
              </a:spcBef>
            </a:pPr>
            <a:r>
              <a:rPr lang="en-US" b="true" sz="2000">
                <a:solidFill>
                  <a:srgbClr val="FFFFFF"/>
                </a:solidFill>
                <a:latin typeface="Open Sans Bold"/>
                <a:ea typeface="Open Sans Bold"/>
                <a:cs typeface="Open Sans Bold"/>
                <a:sym typeface="Open Sans Bold"/>
              </a:rPr>
              <a:t>23</a:t>
            </a:r>
          </a:p>
        </p:txBody>
      </p:sp>
      <p:sp>
        <p:nvSpPr>
          <p:cNvPr name="TextBox 6" id="6"/>
          <p:cNvSpPr txBox="true"/>
          <p:nvPr/>
        </p:nvSpPr>
        <p:spPr>
          <a:xfrm rot="0">
            <a:off x="5546800" y="3732522"/>
            <a:ext cx="6451282" cy="1410978"/>
          </a:xfrm>
          <a:prstGeom prst="rect">
            <a:avLst/>
          </a:prstGeom>
        </p:spPr>
        <p:txBody>
          <a:bodyPr anchor="t" rtlCol="false" tIns="0" lIns="0" bIns="0" rIns="0">
            <a:spAutoFit/>
          </a:bodyPr>
          <a:lstStyle/>
          <a:p>
            <a:pPr algn="ctr">
              <a:lnSpc>
                <a:spcPts val="11479"/>
              </a:lnSpc>
              <a:spcBef>
                <a:spcPct val="0"/>
              </a:spcBef>
            </a:pPr>
            <a:r>
              <a:rPr lang="en-US" sz="8199">
                <a:solidFill>
                  <a:srgbClr val="FF3131"/>
                </a:solidFill>
                <a:latin typeface="League Spartan"/>
                <a:ea typeface="League Spartan"/>
                <a:cs typeface="League Spartan"/>
                <a:sym typeface="League Spartan"/>
              </a:rPr>
              <a:t>Thank You !</a:t>
            </a:r>
          </a:p>
        </p:txBody>
      </p:sp>
      <p:sp>
        <p:nvSpPr>
          <p:cNvPr name="Freeform 7" id="7"/>
          <p:cNvSpPr/>
          <p:nvPr/>
        </p:nvSpPr>
        <p:spPr>
          <a:xfrm flipH="false" flipV="false" rot="0">
            <a:off x="294748" y="319480"/>
            <a:ext cx="733952" cy="705512"/>
          </a:xfrm>
          <a:custGeom>
            <a:avLst/>
            <a:gdLst/>
            <a:ahLst/>
            <a:cxnLst/>
            <a:rect r="r" b="b" t="t" l="l"/>
            <a:pathLst>
              <a:path h="705512" w="733952">
                <a:moveTo>
                  <a:pt x="0" y="0"/>
                </a:moveTo>
                <a:lnTo>
                  <a:pt x="733952" y="0"/>
                </a:lnTo>
                <a:lnTo>
                  <a:pt x="733952" y="705511"/>
                </a:lnTo>
                <a:lnTo>
                  <a:pt x="0" y="7055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1274359" y="361355"/>
            <a:ext cx="1802902" cy="530013"/>
          </a:xfrm>
          <a:prstGeom prst="rect">
            <a:avLst/>
          </a:prstGeom>
        </p:spPr>
        <p:txBody>
          <a:bodyPr anchor="t" rtlCol="false" tIns="0" lIns="0" bIns="0" rIns="0">
            <a:spAutoFit/>
          </a:bodyPr>
          <a:lstStyle/>
          <a:p>
            <a:pPr algn="l">
              <a:lnSpc>
                <a:spcPts val="4361"/>
              </a:lnSpc>
              <a:spcBef>
                <a:spcPct val="0"/>
              </a:spcBef>
            </a:pPr>
            <a:r>
              <a:rPr lang="en-US" sz="3115">
                <a:solidFill>
                  <a:srgbClr val="FFFFFF"/>
                </a:solidFill>
                <a:latin typeface="DM Serif Display"/>
                <a:ea typeface="DM Serif Display"/>
                <a:cs typeface="DM Serif Display"/>
                <a:sym typeface="DM Serif Display"/>
              </a:rPr>
              <a:t>CCMS</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20F0C"/>
        </a:solidFill>
      </p:bgPr>
    </p:bg>
    <p:spTree>
      <p:nvGrpSpPr>
        <p:cNvPr id="1" name=""/>
        <p:cNvGrpSpPr/>
        <p:nvPr/>
      </p:nvGrpSpPr>
      <p:grpSpPr>
        <a:xfrm>
          <a:off x="0" y="0"/>
          <a:ext cx="0" cy="0"/>
          <a:chOff x="0" y="0"/>
          <a:chExt cx="0" cy="0"/>
        </a:xfrm>
      </p:grpSpPr>
      <p:grpSp>
        <p:nvGrpSpPr>
          <p:cNvPr name="Group 2" id="2"/>
          <p:cNvGrpSpPr/>
          <p:nvPr/>
        </p:nvGrpSpPr>
        <p:grpSpPr>
          <a:xfrm rot="0">
            <a:off x="17259300" y="9258300"/>
            <a:ext cx="1028700" cy="10287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BA088"/>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0">
            <a:off x="11173037" y="1326134"/>
            <a:ext cx="6738417" cy="7774973"/>
            <a:chOff x="0" y="0"/>
            <a:chExt cx="8984557" cy="10366630"/>
          </a:xfrm>
        </p:grpSpPr>
        <p:pic>
          <p:nvPicPr>
            <p:cNvPr name="Picture 6" id="6"/>
            <p:cNvPicPr>
              <a:picLocks noChangeAspect="true"/>
            </p:cNvPicPr>
            <p:nvPr/>
          </p:nvPicPr>
          <p:blipFill>
            <a:blip r:embed="rId2"/>
            <a:srcRect l="8048" t="0" r="43428" b="0"/>
            <a:stretch>
              <a:fillRect/>
            </a:stretch>
          </p:blipFill>
          <p:spPr>
            <a:xfrm flipH="false" flipV="false">
              <a:off x="0" y="0"/>
              <a:ext cx="8984557" cy="10366630"/>
            </a:xfrm>
            <a:prstGeom prst="rect">
              <a:avLst/>
            </a:prstGeom>
          </p:spPr>
        </p:pic>
      </p:grpSp>
      <p:sp>
        <p:nvSpPr>
          <p:cNvPr name="TextBox 7" id="7"/>
          <p:cNvSpPr txBox="true"/>
          <p:nvPr/>
        </p:nvSpPr>
        <p:spPr>
          <a:xfrm rot="0">
            <a:off x="1274359" y="1388077"/>
            <a:ext cx="4803432" cy="2735989"/>
          </a:xfrm>
          <a:prstGeom prst="rect">
            <a:avLst/>
          </a:prstGeom>
        </p:spPr>
        <p:txBody>
          <a:bodyPr anchor="t" rtlCol="false" tIns="0" lIns="0" bIns="0" rIns="0">
            <a:spAutoFit/>
          </a:bodyPr>
          <a:lstStyle/>
          <a:p>
            <a:pPr algn="l">
              <a:lnSpc>
                <a:spcPts val="7327"/>
              </a:lnSpc>
            </a:pPr>
            <a:r>
              <a:rPr lang="en-US" sz="5234">
                <a:solidFill>
                  <a:srgbClr val="FFFFFF"/>
                </a:solidFill>
                <a:latin typeface="DM Serif Display"/>
                <a:ea typeface="DM Serif Display"/>
                <a:cs typeface="DM Serif Display"/>
                <a:sym typeface="DM Serif Display"/>
              </a:rPr>
              <a:t>PROBLEM STATEMENT</a:t>
            </a:r>
          </a:p>
          <a:p>
            <a:pPr algn="l">
              <a:lnSpc>
                <a:spcPts val="7327"/>
              </a:lnSpc>
              <a:spcBef>
                <a:spcPct val="0"/>
              </a:spcBef>
            </a:pPr>
          </a:p>
        </p:txBody>
      </p:sp>
      <p:grpSp>
        <p:nvGrpSpPr>
          <p:cNvPr name="Group 8" id="8"/>
          <p:cNvGrpSpPr/>
          <p:nvPr/>
        </p:nvGrpSpPr>
        <p:grpSpPr>
          <a:xfrm rot="0">
            <a:off x="1274359" y="3466337"/>
            <a:ext cx="3571360" cy="47625"/>
            <a:chOff x="0" y="0"/>
            <a:chExt cx="1152595" cy="15370"/>
          </a:xfrm>
        </p:grpSpPr>
        <p:sp>
          <p:nvSpPr>
            <p:cNvPr name="Freeform 9" id="9"/>
            <p:cNvSpPr/>
            <p:nvPr/>
          </p:nvSpPr>
          <p:spPr>
            <a:xfrm flipH="false" flipV="false" rot="0">
              <a:off x="0" y="0"/>
              <a:ext cx="1152595" cy="15370"/>
            </a:xfrm>
            <a:custGeom>
              <a:avLst/>
              <a:gdLst/>
              <a:ahLst/>
              <a:cxnLst/>
              <a:rect r="r" b="b" t="t" l="l"/>
              <a:pathLst>
                <a:path h="15370" w="1152595">
                  <a:moveTo>
                    <a:pt x="0" y="0"/>
                  </a:moveTo>
                  <a:lnTo>
                    <a:pt x="1152595" y="0"/>
                  </a:lnTo>
                  <a:lnTo>
                    <a:pt x="1152595" y="15370"/>
                  </a:lnTo>
                  <a:lnTo>
                    <a:pt x="0" y="15370"/>
                  </a:lnTo>
                  <a:close/>
                </a:path>
              </a:pathLst>
            </a:custGeom>
            <a:solidFill>
              <a:srgbClr val="BBA088"/>
            </a:solidFill>
          </p:spPr>
        </p:sp>
        <p:sp>
          <p:nvSpPr>
            <p:cNvPr name="TextBox 10" id="10"/>
            <p:cNvSpPr txBox="true"/>
            <p:nvPr/>
          </p:nvSpPr>
          <p:spPr>
            <a:xfrm>
              <a:off x="0" y="-38100"/>
              <a:ext cx="1152595" cy="53470"/>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294748" y="319480"/>
            <a:ext cx="733952" cy="705512"/>
          </a:xfrm>
          <a:custGeom>
            <a:avLst/>
            <a:gdLst/>
            <a:ahLst/>
            <a:cxnLst/>
            <a:rect r="r" b="b" t="t" l="l"/>
            <a:pathLst>
              <a:path h="705512" w="733952">
                <a:moveTo>
                  <a:pt x="0" y="0"/>
                </a:moveTo>
                <a:lnTo>
                  <a:pt x="733952" y="0"/>
                </a:lnTo>
                <a:lnTo>
                  <a:pt x="733952" y="705511"/>
                </a:lnTo>
                <a:lnTo>
                  <a:pt x="0" y="7055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2" id="12"/>
          <p:cNvGrpSpPr/>
          <p:nvPr/>
        </p:nvGrpSpPr>
        <p:grpSpPr>
          <a:xfrm rot="0">
            <a:off x="17293116" y="565634"/>
            <a:ext cx="397367" cy="28996"/>
            <a:chOff x="0" y="0"/>
            <a:chExt cx="128243" cy="9358"/>
          </a:xfrm>
        </p:grpSpPr>
        <p:sp>
          <p:nvSpPr>
            <p:cNvPr name="Freeform 13" id="1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BBA088"/>
            </a:solidFill>
          </p:spPr>
        </p:sp>
        <p:sp>
          <p:nvSpPr>
            <p:cNvPr name="TextBox 14" id="1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17293116" y="657737"/>
            <a:ext cx="397367" cy="28996"/>
            <a:chOff x="0" y="0"/>
            <a:chExt cx="128243" cy="9358"/>
          </a:xfrm>
        </p:grpSpPr>
        <p:sp>
          <p:nvSpPr>
            <p:cNvPr name="Freeform 16" id="1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BBA088"/>
            </a:solidFill>
          </p:spPr>
        </p:sp>
        <p:sp>
          <p:nvSpPr>
            <p:cNvPr name="TextBox 17" id="1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TextBox 18" id="18"/>
          <p:cNvSpPr txBox="true"/>
          <p:nvPr/>
        </p:nvSpPr>
        <p:spPr>
          <a:xfrm rot="0">
            <a:off x="17436248" y="9574287"/>
            <a:ext cx="674803" cy="349101"/>
          </a:xfrm>
          <a:prstGeom prst="rect">
            <a:avLst/>
          </a:prstGeom>
        </p:spPr>
        <p:txBody>
          <a:bodyPr anchor="t" rtlCol="false" tIns="0" lIns="0" bIns="0" rIns="0">
            <a:spAutoFit/>
          </a:bodyPr>
          <a:lstStyle/>
          <a:p>
            <a:pPr algn="ctr">
              <a:lnSpc>
                <a:spcPts val="2800"/>
              </a:lnSpc>
              <a:spcBef>
                <a:spcPct val="0"/>
              </a:spcBef>
            </a:pPr>
            <a:r>
              <a:rPr lang="en-US" b="true" sz="2000">
                <a:solidFill>
                  <a:srgbClr val="FFFFFF"/>
                </a:solidFill>
                <a:latin typeface="Open Sans Bold"/>
                <a:ea typeface="Open Sans Bold"/>
                <a:cs typeface="Open Sans Bold"/>
                <a:sym typeface="Open Sans Bold"/>
              </a:rPr>
              <a:t>03</a:t>
            </a:r>
          </a:p>
        </p:txBody>
      </p:sp>
      <p:sp>
        <p:nvSpPr>
          <p:cNvPr name="TextBox 19" id="19"/>
          <p:cNvSpPr txBox="true"/>
          <p:nvPr/>
        </p:nvSpPr>
        <p:spPr>
          <a:xfrm rot="0">
            <a:off x="1274359" y="3816638"/>
            <a:ext cx="9990895" cy="3820283"/>
          </a:xfrm>
          <a:prstGeom prst="rect">
            <a:avLst/>
          </a:prstGeom>
        </p:spPr>
        <p:txBody>
          <a:bodyPr anchor="t" rtlCol="false" tIns="0" lIns="0" bIns="0" rIns="0">
            <a:spAutoFit/>
          </a:bodyPr>
          <a:lstStyle/>
          <a:p>
            <a:pPr algn="l">
              <a:lnSpc>
                <a:spcPts val="3424"/>
              </a:lnSpc>
            </a:pPr>
            <a:r>
              <a:rPr lang="en-US" sz="2446">
                <a:solidFill>
                  <a:srgbClr val="FFFFFF"/>
                </a:solidFill>
                <a:latin typeface="Open Sans"/>
                <a:ea typeface="Open Sans"/>
                <a:cs typeface="Open Sans"/>
                <a:sym typeface="Open Sans"/>
              </a:rPr>
              <a:t>The judicial system faces challenges such as delayed case processing, unorganized document handling, and inefficient courtroom scheduling due to reliance on manual processes. These issues lead to miscommunication, scheduling conflicts, and a lack of transparency, affecting the productivity of judges, lawyers, clerks, and the public. The proposed Court Case Management System (CCMS) aims to resolve these issues by providing a centralized digital platform. </a:t>
            </a:r>
          </a:p>
          <a:p>
            <a:pPr algn="l">
              <a:lnSpc>
                <a:spcPts val="3424"/>
              </a:lnSpc>
              <a:spcBef>
                <a:spcPct val="0"/>
              </a:spcBef>
            </a:pPr>
          </a:p>
        </p:txBody>
      </p:sp>
      <p:sp>
        <p:nvSpPr>
          <p:cNvPr name="TextBox 20" id="20"/>
          <p:cNvSpPr txBox="true"/>
          <p:nvPr/>
        </p:nvSpPr>
        <p:spPr>
          <a:xfrm rot="0">
            <a:off x="1274359" y="361355"/>
            <a:ext cx="1802902" cy="530013"/>
          </a:xfrm>
          <a:prstGeom prst="rect">
            <a:avLst/>
          </a:prstGeom>
        </p:spPr>
        <p:txBody>
          <a:bodyPr anchor="t" rtlCol="false" tIns="0" lIns="0" bIns="0" rIns="0">
            <a:spAutoFit/>
          </a:bodyPr>
          <a:lstStyle/>
          <a:p>
            <a:pPr algn="l">
              <a:lnSpc>
                <a:spcPts val="4361"/>
              </a:lnSpc>
              <a:spcBef>
                <a:spcPct val="0"/>
              </a:spcBef>
            </a:pPr>
            <a:r>
              <a:rPr lang="en-US" sz="3115">
                <a:solidFill>
                  <a:srgbClr val="FFFFFF"/>
                </a:solidFill>
                <a:latin typeface="DM Serif Display"/>
                <a:ea typeface="DM Serif Display"/>
                <a:cs typeface="DM Serif Display"/>
                <a:sym typeface="DM Serif Display"/>
              </a:rPr>
              <a:t>CCMS</a:t>
            </a:r>
          </a:p>
        </p:txBody>
      </p:sp>
      <p:sp>
        <p:nvSpPr>
          <p:cNvPr name="TextBox 21" id="21"/>
          <p:cNvSpPr txBox="true"/>
          <p:nvPr/>
        </p:nvSpPr>
        <p:spPr>
          <a:xfrm rot="0">
            <a:off x="15940842" y="508149"/>
            <a:ext cx="978460"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Contact</a:t>
            </a:r>
          </a:p>
        </p:txBody>
      </p:sp>
      <p:sp>
        <p:nvSpPr>
          <p:cNvPr name="TextBox 22" id="22"/>
          <p:cNvSpPr txBox="true"/>
          <p:nvPr/>
        </p:nvSpPr>
        <p:spPr>
          <a:xfrm rot="0">
            <a:off x="14385046" y="508149"/>
            <a:ext cx="1060497"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About Us</a:t>
            </a:r>
          </a:p>
        </p:txBody>
      </p:sp>
      <p:sp>
        <p:nvSpPr>
          <p:cNvPr name="TextBox 23" id="23"/>
          <p:cNvSpPr txBox="true"/>
          <p:nvPr/>
        </p:nvSpPr>
        <p:spPr>
          <a:xfrm rot="0">
            <a:off x="13048434" y="508149"/>
            <a:ext cx="996468"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Service</a:t>
            </a:r>
          </a:p>
        </p:txBody>
      </p:sp>
      <p:sp>
        <p:nvSpPr>
          <p:cNvPr name="TextBox 24" id="24"/>
          <p:cNvSpPr txBox="true"/>
          <p:nvPr/>
        </p:nvSpPr>
        <p:spPr>
          <a:xfrm rot="0">
            <a:off x="11898530" y="508149"/>
            <a:ext cx="809760"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Home</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20F0C"/>
        </a:solidFill>
      </p:bgPr>
    </p:bg>
    <p:spTree>
      <p:nvGrpSpPr>
        <p:cNvPr id="1" name=""/>
        <p:cNvGrpSpPr/>
        <p:nvPr/>
      </p:nvGrpSpPr>
      <p:grpSpPr>
        <a:xfrm>
          <a:off x="0" y="0"/>
          <a:ext cx="0" cy="0"/>
          <a:chOff x="0" y="0"/>
          <a:chExt cx="0" cy="0"/>
        </a:xfrm>
      </p:grpSpPr>
      <p:grpSp>
        <p:nvGrpSpPr>
          <p:cNvPr name="Group 2" id="2"/>
          <p:cNvGrpSpPr/>
          <p:nvPr/>
        </p:nvGrpSpPr>
        <p:grpSpPr>
          <a:xfrm rot="0">
            <a:off x="17259300" y="9258300"/>
            <a:ext cx="1028700" cy="10287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BA088"/>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0">
            <a:off x="11173037" y="1326134"/>
            <a:ext cx="6938015" cy="7774973"/>
            <a:chOff x="0" y="0"/>
            <a:chExt cx="9250687" cy="10366630"/>
          </a:xfrm>
        </p:grpSpPr>
        <p:pic>
          <p:nvPicPr>
            <p:cNvPr name="Picture 6" id="6"/>
            <p:cNvPicPr>
              <a:picLocks noChangeAspect="true"/>
            </p:cNvPicPr>
            <p:nvPr/>
          </p:nvPicPr>
          <p:blipFill>
            <a:blip r:embed="rId2"/>
            <a:srcRect l="5382" t="0" r="5382" b="0"/>
            <a:stretch>
              <a:fillRect/>
            </a:stretch>
          </p:blipFill>
          <p:spPr>
            <a:xfrm flipH="false" flipV="false">
              <a:off x="0" y="0"/>
              <a:ext cx="9250687" cy="10366630"/>
            </a:xfrm>
            <a:prstGeom prst="rect">
              <a:avLst/>
            </a:prstGeom>
          </p:spPr>
        </p:pic>
      </p:grpSp>
      <p:sp>
        <p:nvSpPr>
          <p:cNvPr name="TextBox 7" id="7"/>
          <p:cNvSpPr txBox="true"/>
          <p:nvPr/>
        </p:nvSpPr>
        <p:spPr>
          <a:xfrm rot="0">
            <a:off x="1274359" y="1388077"/>
            <a:ext cx="4803432" cy="2735989"/>
          </a:xfrm>
          <a:prstGeom prst="rect">
            <a:avLst/>
          </a:prstGeom>
        </p:spPr>
        <p:txBody>
          <a:bodyPr anchor="t" rtlCol="false" tIns="0" lIns="0" bIns="0" rIns="0">
            <a:spAutoFit/>
          </a:bodyPr>
          <a:lstStyle/>
          <a:p>
            <a:pPr algn="l">
              <a:lnSpc>
                <a:spcPts val="7327"/>
              </a:lnSpc>
            </a:pPr>
            <a:r>
              <a:rPr lang="en-US" sz="5234">
                <a:solidFill>
                  <a:srgbClr val="FFFFFF"/>
                </a:solidFill>
                <a:latin typeface="DM Serif Display"/>
                <a:ea typeface="DM Serif Display"/>
                <a:cs typeface="DM Serif Display"/>
                <a:sym typeface="DM Serif Display"/>
              </a:rPr>
              <a:t>VISION STATEMENT</a:t>
            </a:r>
          </a:p>
          <a:p>
            <a:pPr algn="l">
              <a:lnSpc>
                <a:spcPts val="7327"/>
              </a:lnSpc>
              <a:spcBef>
                <a:spcPct val="0"/>
              </a:spcBef>
            </a:pPr>
          </a:p>
        </p:txBody>
      </p:sp>
      <p:grpSp>
        <p:nvGrpSpPr>
          <p:cNvPr name="Group 8" id="8"/>
          <p:cNvGrpSpPr/>
          <p:nvPr/>
        </p:nvGrpSpPr>
        <p:grpSpPr>
          <a:xfrm rot="0">
            <a:off x="1274359" y="3466337"/>
            <a:ext cx="3571360" cy="47625"/>
            <a:chOff x="0" y="0"/>
            <a:chExt cx="1152595" cy="15370"/>
          </a:xfrm>
        </p:grpSpPr>
        <p:sp>
          <p:nvSpPr>
            <p:cNvPr name="Freeform 9" id="9"/>
            <p:cNvSpPr/>
            <p:nvPr/>
          </p:nvSpPr>
          <p:spPr>
            <a:xfrm flipH="false" flipV="false" rot="0">
              <a:off x="0" y="0"/>
              <a:ext cx="1152595" cy="15370"/>
            </a:xfrm>
            <a:custGeom>
              <a:avLst/>
              <a:gdLst/>
              <a:ahLst/>
              <a:cxnLst/>
              <a:rect r="r" b="b" t="t" l="l"/>
              <a:pathLst>
                <a:path h="15370" w="1152595">
                  <a:moveTo>
                    <a:pt x="0" y="0"/>
                  </a:moveTo>
                  <a:lnTo>
                    <a:pt x="1152595" y="0"/>
                  </a:lnTo>
                  <a:lnTo>
                    <a:pt x="1152595" y="15370"/>
                  </a:lnTo>
                  <a:lnTo>
                    <a:pt x="0" y="15370"/>
                  </a:lnTo>
                  <a:close/>
                </a:path>
              </a:pathLst>
            </a:custGeom>
            <a:solidFill>
              <a:srgbClr val="BBA088"/>
            </a:solidFill>
          </p:spPr>
        </p:sp>
        <p:sp>
          <p:nvSpPr>
            <p:cNvPr name="TextBox 10" id="10"/>
            <p:cNvSpPr txBox="true"/>
            <p:nvPr/>
          </p:nvSpPr>
          <p:spPr>
            <a:xfrm>
              <a:off x="0" y="-38100"/>
              <a:ext cx="1152595" cy="53470"/>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294748" y="319480"/>
            <a:ext cx="733952" cy="705512"/>
          </a:xfrm>
          <a:custGeom>
            <a:avLst/>
            <a:gdLst/>
            <a:ahLst/>
            <a:cxnLst/>
            <a:rect r="r" b="b" t="t" l="l"/>
            <a:pathLst>
              <a:path h="705512" w="733952">
                <a:moveTo>
                  <a:pt x="0" y="0"/>
                </a:moveTo>
                <a:lnTo>
                  <a:pt x="733952" y="0"/>
                </a:lnTo>
                <a:lnTo>
                  <a:pt x="733952" y="705511"/>
                </a:lnTo>
                <a:lnTo>
                  <a:pt x="0" y="7055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2" id="12"/>
          <p:cNvGrpSpPr/>
          <p:nvPr/>
        </p:nvGrpSpPr>
        <p:grpSpPr>
          <a:xfrm rot="0">
            <a:off x="17293116" y="565634"/>
            <a:ext cx="397367" cy="28996"/>
            <a:chOff x="0" y="0"/>
            <a:chExt cx="128243" cy="9358"/>
          </a:xfrm>
        </p:grpSpPr>
        <p:sp>
          <p:nvSpPr>
            <p:cNvPr name="Freeform 13" id="1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BBA088"/>
            </a:solidFill>
          </p:spPr>
        </p:sp>
        <p:sp>
          <p:nvSpPr>
            <p:cNvPr name="TextBox 14" id="1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17293116" y="657737"/>
            <a:ext cx="397367" cy="28996"/>
            <a:chOff x="0" y="0"/>
            <a:chExt cx="128243" cy="9358"/>
          </a:xfrm>
        </p:grpSpPr>
        <p:sp>
          <p:nvSpPr>
            <p:cNvPr name="Freeform 16" id="1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BBA088"/>
            </a:solidFill>
          </p:spPr>
        </p:sp>
        <p:sp>
          <p:nvSpPr>
            <p:cNvPr name="TextBox 17" id="1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TextBox 18" id="18"/>
          <p:cNvSpPr txBox="true"/>
          <p:nvPr/>
        </p:nvSpPr>
        <p:spPr>
          <a:xfrm rot="0">
            <a:off x="17436248" y="9574287"/>
            <a:ext cx="674803" cy="349250"/>
          </a:xfrm>
          <a:prstGeom prst="rect">
            <a:avLst/>
          </a:prstGeom>
        </p:spPr>
        <p:txBody>
          <a:bodyPr anchor="t" rtlCol="false" tIns="0" lIns="0" bIns="0" rIns="0">
            <a:spAutoFit/>
          </a:bodyPr>
          <a:lstStyle/>
          <a:p>
            <a:pPr algn="ctr">
              <a:lnSpc>
                <a:spcPts val="2800"/>
              </a:lnSpc>
              <a:spcBef>
                <a:spcPct val="0"/>
              </a:spcBef>
            </a:pPr>
            <a:r>
              <a:rPr lang="en-US" b="true" sz="2000">
                <a:solidFill>
                  <a:srgbClr val="FFFFFF"/>
                </a:solidFill>
                <a:latin typeface="Open Sans Bold"/>
                <a:ea typeface="Open Sans Bold"/>
                <a:cs typeface="Open Sans Bold"/>
                <a:sym typeface="Open Sans Bold"/>
              </a:rPr>
              <a:t>04</a:t>
            </a:r>
          </a:p>
        </p:txBody>
      </p:sp>
      <p:sp>
        <p:nvSpPr>
          <p:cNvPr name="TextBox 19" id="19"/>
          <p:cNvSpPr txBox="true"/>
          <p:nvPr/>
        </p:nvSpPr>
        <p:spPr>
          <a:xfrm rot="0">
            <a:off x="1182142" y="3816638"/>
            <a:ext cx="9990895" cy="4674574"/>
          </a:xfrm>
          <a:prstGeom prst="rect">
            <a:avLst/>
          </a:prstGeom>
        </p:spPr>
        <p:txBody>
          <a:bodyPr anchor="t" rtlCol="false" tIns="0" lIns="0" bIns="0" rIns="0">
            <a:spAutoFit/>
          </a:bodyPr>
          <a:lstStyle/>
          <a:p>
            <a:pPr algn="l">
              <a:lnSpc>
                <a:spcPts val="3424"/>
              </a:lnSpc>
            </a:pPr>
            <a:r>
              <a:rPr lang="en-US" sz="2446">
                <a:solidFill>
                  <a:srgbClr val="FFFFFF"/>
                </a:solidFill>
                <a:latin typeface="Open Sans"/>
                <a:ea typeface="Open Sans"/>
                <a:cs typeface="Open Sans"/>
                <a:sym typeface="Open Sans"/>
              </a:rPr>
              <a:t>The Court Case Management System (CCMS) is designed for judges, lawyers, clerks, and public users in the judicial system who face challenges with inefficiencies in case processing, document management, and courtroom scheduling. It is a comprehensive digital platform that streamlines judicial operations, improves transparency, and enhances coordination among stakeholders. Unlike manual processes or fragmented systems, CCMS offers a centralized, role-based solution with automated workflows, real-time updates, and secure document management, enabling a more efficient and transparent judicial ecosystem.</a:t>
            </a:r>
          </a:p>
          <a:p>
            <a:pPr algn="l">
              <a:lnSpc>
                <a:spcPts val="3424"/>
              </a:lnSpc>
              <a:spcBef>
                <a:spcPct val="0"/>
              </a:spcBef>
            </a:pPr>
          </a:p>
        </p:txBody>
      </p:sp>
      <p:sp>
        <p:nvSpPr>
          <p:cNvPr name="TextBox 20" id="20"/>
          <p:cNvSpPr txBox="true"/>
          <p:nvPr/>
        </p:nvSpPr>
        <p:spPr>
          <a:xfrm rot="0">
            <a:off x="1274359" y="361355"/>
            <a:ext cx="1802902" cy="530013"/>
          </a:xfrm>
          <a:prstGeom prst="rect">
            <a:avLst/>
          </a:prstGeom>
        </p:spPr>
        <p:txBody>
          <a:bodyPr anchor="t" rtlCol="false" tIns="0" lIns="0" bIns="0" rIns="0">
            <a:spAutoFit/>
          </a:bodyPr>
          <a:lstStyle/>
          <a:p>
            <a:pPr algn="l">
              <a:lnSpc>
                <a:spcPts val="4361"/>
              </a:lnSpc>
              <a:spcBef>
                <a:spcPct val="0"/>
              </a:spcBef>
            </a:pPr>
            <a:r>
              <a:rPr lang="en-US" sz="3115">
                <a:solidFill>
                  <a:srgbClr val="FFFFFF"/>
                </a:solidFill>
                <a:latin typeface="DM Serif Display"/>
                <a:ea typeface="DM Serif Display"/>
                <a:cs typeface="DM Serif Display"/>
                <a:sym typeface="DM Serif Display"/>
              </a:rPr>
              <a:t>CCMS</a:t>
            </a:r>
          </a:p>
        </p:txBody>
      </p:sp>
      <p:sp>
        <p:nvSpPr>
          <p:cNvPr name="TextBox 21" id="21"/>
          <p:cNvSpPr txBox="true"/>
          <p:nvPr/>
        </p:nvSpPr>
        <p:spPr>
          <a:xfrm rot="0">
            <a:off x="15940842" y="508149"/>
            <a:ext cx="978460"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Contact</a:t>
            </a:r>
          </a:p>
        </p:txBody>
      </p:sp>
      <p:sp>
        <p:nvSpPr>
          <p:cNvPr name="TextBox 22" id="22"/>
          <p:cNvSpPr txBox="true"/>
          <p:nvPr/>
        </p:nvSpPr>
        <p:spPr>
          <a:xfrm rot="0">
            <a:off x="14385046" y="508149"/>
            <a:ext cx="1060497"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About Us</a:t>
            </a:r>
          </a:p>
        </p:txBody>
      </p:sp>
      <p:sp>
        <p:nvSpPr>
          <p:cNvPr name="TextBox 23" id="23"/>
          <p:cNvSpPr txBox="true"/>
          <p:nvPr/>
        </p:nvSpPr>
        <p:spPr>
          <a:xfrm rot="0">
            <a:off x="13048434" y="508149"/>
            <a:ext cx="996468"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Service</a:t>
            </a:r>
          </a:p>
        </p:txBody>
      </p:sp>
      <p:sp>
        <p:nvSpPr>
          <p:cNvPr name="TextBox 24" id="24"/>
          <p:cNvSpPr txBox="true"/>
          <p:nvPr/>
        </p:nvSpPr>
        <p:spPr>
          <a:xfrm rot="0">
            <a:off x="11898530" y="508149"/>
            <a:ext cx="809760"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Home</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20F0C"/>
        </a:solidFill>
      </p:bgPr>
    </p:bg>
    <p:spTree>
      <p:nvGrpSpPr>
        <p:cNvPr id="1" name=""/>
        <p:cNvGrpSpPr/>
        <p:nvPr/>
      </p:nvGrpSpPr>
      <p:grpSpPr>
        <a:xfrm>
          <a:off x="0" y="0"/>
          <a:ext cx="0" cy="0"/>
          <a:chOff x="0" y="0"/>
          <a:chExt cx="0" cy="0"/>
        </a:xfrm>
      </p:grpSpPr>
      <p:grpSp>
        <p:nvGrpSpPr>
          <p:cNvPr name="Group 2" id="2"/>
          <p:cNvGrpSpPr/>
          <p:nvPr/>
        </p:nvGrpSpPr>
        <p:grpSpPr>
          <a:xfrm rot="0">
            <a:off x="17259300" y="9258300"/>
            <a:ext cx="1028700" cy="10287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BA088"/>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grpSp>
        <p:nvGrpSpPr>
          <p:cNvPr name="Group 5" id="5"/>
          <p:cNvGrpSpPr/>
          <p:nvPr/>
        </p:nvGrpSpPr>
        <p:grpSpPr>
          <a:xfrm rot="0">
            <a:off x="1976409" y="1855389"/>
            <a:ext cx="12642266" cy="47625"/>
            <a:chOff x="0" y="0"/>
            <a:chExt cx="4080074" cy="15370"/>
          </a:xfrm>
        </p:grpSpPr>
        <p:sp>
          <p:nvSpPr>
            <p:cNvPr name="Freeform 6" id="6"/>
            <p:cNvSpPr/>
            <p:nvPr/>
          </p:nvSpPr>
          <p:spPr>
            <a:xfrm flipH="false" flipV="false" rot="0">
              <a:off x="0" y="0"/>
              <a:ext cx="4080074" cy="15370"/>
            </a:xfrm>
            <a:custGeom>
              <a:avLst/>
              <a:gdLst/>
              <a:ahLst/>
              <a:cxnLst/>
              <a:rect r="r" b="b" t="t" l="l"/>
              <a:pathLst>
                <a:path h="15370" w="4080074">
                  <a:moveTo>
                    <a:pt x="0" y="0"/>
                  </a:moveTo>
                  <a:lnTo>
                    <a:pt x="4080074" y="0"/>
                  </a:lnTo>
                  <a:lnTo>
                    <a:pt x="4080074" y="15370"/>
                  </a:lnTo>
                  <a:lnTo>
                    <a:pt x="0" y="15370"/>
                  </a:lnTo>
                  <a:close/>
                </a:path>
              </a:pathLst>
            </a:custGeom>
            <a:solidFill>
              <a:srgbClr val="BBA088"/>
            </a:solidFill>
          </p:spPr>
        </p:sp>
        <p:sp>
          <p:nvSpPr>
            <p:cNvPr name="TextBox 7" id="7"/>
            <p:cNvSpPr txBox="true"/>
            <p:nvPr/>
          </p:nvSpPr>
          <p:spPr>
            <a:xfrm>
              <a:off x="0" y="-38100"/>
              <a:ext cx="4080074" cy="5347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294748" y="319480"/>
            <a:ext cx="733952" cy="705512"/>
          </a:xfrm>
          <a:custGeom>
            <a:avLst/>
            <a:gdLst/>
            <a:ahLst/>
            <a:cxnLst/>
            <a:rect r="r" b="b" t="t" l="l"/>
            <a:pathLst>
              <a:path h="705512" w="733952">
                <a:moveTo>
                  <a:pt x="0" y="0"/>
                </a:moveTo>
                <a:lnTo>
                  <a:pt x="733952" y="0"/>
                </a:lnTo>
                <a:lnTo>
                  <a:pt x="733952" y="705511"/>
                </a:lnTo>
                <a:lnTo>
                  <a:pt x="0" y="7055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7293116" y="565634"/>
            <a:ext cx="397367" cy="28996"/>
            <a:chOff x="0" y="0"/>
            <a:chExt cx="128243" cy="9358"/>
          </a:xfrm>
        </p:grpSpPr>
        <p:sp>
          <p:nvSpPr>
            <p:cNvPr name="Freeform 10" id="10"/>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BBA088"/>
            </a:solidFill>
          </p:spPr>
        </p:sp>
        <p:sp>
          <p:nvSpPr>
            <p:cNvPr name="TextBox 11" id="11"/>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7293116" y="657737"/>
            <a:ext cx="397367" cy="28996"/>
            <a:chOff x="0" y="0"/>
            <a:chExt cx="128243" cy="9358"/>
          </a:xfrm>
        </p:grpSpPr>
        <p:sp>
          <p:nvSpPr>
            <p:cNvPr name="Freeform 13" id="1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BBA088"/>
            </a:solidFill>
          </p:spPr>
        </p:sp>
        <p:sp>
          <p:nvSpPr>
            <p:cNvPr name="TextBox 14" id="1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10905175" y="2509629"/>
            <a:ext cx="6959742" cy="2522906"/>
          </a:xfrm>
          <a:custGeom>
            <a:avLst/>
            <a:gdLst/>
            <a:ahLst/>
            <a:cxnLst/>
            <a:rect r="r" b="b" t="t" l="l"/>
            <a:pathLst>
              <a:path h="2522906" w="6959742">
                <a:moveTo>
                  <a:pt x="0" y="0"/>
                </a:moveTo>
                <a:lnTo>
                  <a:pt x="6959742" y="0"/>
                </a:lnTo>
                <a:lnTo>
                  <a:pt x="6959742" y="2522906"/>
                </a:lnTo>
                <a:lnTo>
                  <a:pt x="0" y="2522906"/>
                </a:lnTo>
                <a:lnTo>
                  <a:pt x="0" y="0"/>
                </a:lnTo>
                <a:close/>
              </a:path>
            </a:pathLst>
          </a:custGeom>
          <a:blipFill>
            <a:blip r:embed="rId4"/>
            <a:stretch>
              <a:fillRect l="0" t="0" r="0" b="0"/>
            </a:stretch>
          </a:blipFill>
        </p:spPr>
      </p:sp>
      <p:sp>
        <p:nvSpPr>
          <p:cNvPr name="Freeform 16" id="16"/>
          <p:cNvSpPr/>
          <p:nvPr/>
        </p:nvSpPr>
        <p:spPr>
          <a:xfrm flipH="false" flipV="false" rot="0">
            <a:off x="9794999" y="5099210"/>
            <a:ext cx="8316052" cy="2938681"/>
          </a:xfrm>
          <a:custGeom>
            <a:avLst/>
            <a:gdLst/>
            <a:ahLst/>
            <a:cxnLst/>
            <a:rect r="r" b="b" t="t" l="l"/>
            <a:pathLst>
              <a:path h="2938681" w="8316052">
                <a:moveTo>
                  <a:pt x="0" y="0"/>
                </a:moveTo>
                <a:lnTo>
                  <a:pt x="8316053" y="0"/>
                </a:lnTo>
                <a:lnTo>
                  <a:pt x="8316053" y="2938681"/>
                </a:lnTo>
                <a:lnTo>
                  <a:pt x="0" y="2938681"/>
                </a:lnTo>
                <a:lnTo>
                  <a:pt x="0" y="0"/>
                </a:lnTo>
                <a:close/>
              </a:path>
            </a:pathLst>
          </a:custGeom>
          <a:blipFill>
            <a:blip r:embed="rId5"/>
            <a:stretch>
              <a:fillRect l="0" t="0" r="-3811" b="-3922"/>
            </a:stretch>
          </a:blipFill>
        </p:spPr>
      </p:sp>
      <p:sp>
        <p:nvSpPr>
          <p:cNvPr name="TextBox 17" id="17"/>
          <p:cNvSpPr txBox="true"/>
          <p:nvPr/>
        </p:nvSpPr>
        <p:spPr>
          <a:xfrm rot="0">
            <a:off x="17436248" y="9574287"/>
            <a:ext cx="674803" cy="349250"/>
          </a:xfrm>
          <a:prstGeom prst="rect">
            <a:avLst/>
          </a:prstGeom>
        </p:spPr>
        <p:txBody>
          <a:bodyPr anchor="t" rtlCol="false" tIns="0" lIns="0" bIns="0" rIns="0">
            <a:spAutoFit/>
          </a:bodyPr>
          <a:lstStyle/>
          <a:p>
            <a:pPr algn="ctr">
              <a:lnSpc>
                <a:spcPts val="2800"/>
              </a:lnSpc>
              <a:spcBef>
                <a:spcPct val="0"/>
              </a:spcBef>
            </a:pPr>
            <a:r>
              <a:rPr lang="en-US" b="true" sz="2000">
                <a:solidFill>
                  <a:srgbClr val="FFFFFF"/>
                </a:solidFill>
                <a:latin typeface="Open Sans Bold"/>
                <a:ea typeface="Open Sans Bold"/>
                <a:cs typeface="Open Sans Bold"/>
                <a:sym typeface="Open Sans Bold"/>
              </a:rPr>
              <a:t>05</a:t>
            </a:r>
          </a:p>
        </p:txBody>
      </p:sp>
      <p:sp>
        <p:nvSpPr>
          <p:cNvPr name="TextBox 18" id="18"/>
          <p:cNvSpPr txBox="true"/>
          <p:nvPr/>
        </p:nvSpPr>
        <p:spPr>
          <a:xfrm rot="0">
            <a:off x="2069074" y="923925"/>
            <a:ext cx="12983250" cy="931464"/>
          </a:xfrm>
          <a:prstGeom prst="rect">
            <a:avLst/>
          </a:prstGeom>
        </p:spPr>
        <p:txBody>
          <a:bodyPr anchor="t" rtlCol="false" tIns="0" lIns="0" bIns="0" rIns="0">
            <a:spAutoFit/>
          </a:bodyPr>
          <a:lstStyle/>
          <a:p>
            <a:pPr algn="l">
              <a:lnSpc>
                <a:spcPts val="7652"/>
              </a:lnSpc>
              <a:spcBef>
                <a:spcPct val="0"/>
              </a:spcBef>
            </a:pPr>
            <a:r>
              <a:rPr lang="en-US" sz="5465">
                <a:solidFill>
                  <a:srgbClr val="FFFFFF"/>
                </a:solidFill>
                <a:latin typeface="DM Serif Display"/>
                <a:ea typeface="DM Serif Display"/>
                <a:cs typeface="DM Serif Display"/>
                <a:sym typeface="DM Serif Display"/>
              </a:rPr>
              <a:t>EXISTING  SIMILAR PLATFORMS SIMILAR</a:t>
            </a:r>
          </a:p>
        </p:txBody>
      </p:sp>
      <p:sp>
        <p:nvSpPr>
          <p:cNvPr name="TextBox 19" id="19"/>
          <p:cNvSpPr txBox="true"/>
          <p:nvPr/>
        </p:nvSpPr>
        <p:spPr>
          <a:xfrm rot="0">
            <a:off x="1274359" y="361355"/>
            <a:ext cx="1802902" cy="530013"/>
          </a:xfrm>
          <a:prstGeom prst="rect">
            <a:avLst/>
          </a:prstGeom>
        </p:spPr>
        <p:txBody>
          <a:bodyPr anchor="t" rtlCol="false" tIns="0" lIns="0" bIns="0" rIns="0">
            <a:spAutoFit/>
          </a:bodyPr>
          <a:lstStyle/>
          <a:p>
            <a:pPr algn="l">
              <a:lnSpc>
                <a:spcPts val="4361"/>
              </a:lnSpc>
              <a:spcBef>
                <a:spcPct val="0"/>
              </a:spcBef>
            </a:pPr>
            <a:r>
              <a:rPr lang="en-US" sz="3115">
                <a:solidFill>
                  <a:srgbClr val="FFFFFF"/>
                </a:solidFill>
                <a:latin typeface="DM Serif Display"/>
                <a:ea typeface="DM Serif Display"/>
                <a:cs typeface="DM Serif Display"/>
                <a:sym typeface="DM Serif Display"/>
              </a:rPr>
              <a:t>CCMS</a:t>
            </a:r>
          </a:p>
        </p:txBody>
      </p:sp>
      <p:sp>
        <p:nvSpPr>
          <p:cNvPr name="TextBox 20" id="20"/>
          <p:cNvSpPr txBox="true"/>
          <p:nvPr/>
        </p:nvSpPr>
        <p:spPr>
          <a:xfrm rot="0">
            <a:off x="15940842" y="508149"/>
            <a:ext cx="978460"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Contact</a:t>
            </a:r>
          </a:p>
        </p:txBody>
      </p:sp>
      <p:sp>
        <p:nvSpPr>
          <p:cNvPr name="TextBox 21" id="21"/>
          <p:cNvSpPr txBox="true"/>
          <p:nvPr/>
        </p:nvSpPr>
        <p:spPr>
          <a:xfrm rot="0">
            <a:off x="14385046" y="508149"/>
            <a:ext cx="1060497"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About Us</a:t>
            </a:r>
          </a:p>
        </p:txBody>
      </p:sp>
      <p:sp>
        <p:nvSpPr>
          <p:cNvPr name="TextBox 22" id="22"/>
          <p:cNvSpPr txBox="true"/>
          <p:nvPr/>
        </p:nvSpPr>
        <p:spPr>
          <a:xfrm rot="0">
            <a:off x="13048434" y="508149"/>
            <a:ext cx="996468"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Service</a:t>
            </a:r>
          </a:p>
        </p:txBody>
      </p:sp>
      <p:sp>
        <p:nvSpPr>
          <p:cNvPr name="TextBox 23" id="23"/>
          <p:cNvSpPr txBox="true"/>
          <p:nvPr/>
        </p:nvSpPr>
        <p:spPr>
          <a:xfrm rot="0">
            <a:off x="11898530" y="508149"/>
            <a:ext cx="809760"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Home</a:t>
            </a:r>
          </a:p>
        </p:txBody>
      </p:sp>
      <p:sp>
        <p:nvSpPr>
          <p:cNvPr name="TextBox 24" id="24"/>
          <p:cNvSpPr txBox="true"/>
          <p:nvPr/>
        </p:nvSpPr>
        <p:spPr>
          <a:xfrm rot="0">
            <a:off x="1748241" y="2826939"/>
            <a:ext cx="6687979" cy="372745"/>
          </a:xfrm>
          <a:prstGeom prst="rect">
            <a:avLst/>
          </a:prstGeom>
        </p:spPr>
        <p:txBody>
          <a:bodyPr anchor="t" rtlCol="false" tIns="0" lIns="0" bIns="0" rIns="0">
            <a:spAutoFit/>
          </a:bodyPr>
          <a:lstStyle/>
          <a:p>
            <a:pPr algn="ctr">
              <a:lnSpc>
                <a:spcPts val="3079"/>
              </a:lnSpc>
              <a:spcBef>
                <a:spcPct val="0"/>
              </a:spcBef>
            </a:pPr>
            <a:r>
              <a:rPr lang="en-US" sz="2199">
                <a:solidFill>
                  <a:srgbClr val="FFFFFF"/>
                </a:solidFill>
                <a:latin typeface="Open Sans"/>
                <a:ea typeface="Open Sans"/>
                <a:cs typeface="Open Sans"/>
                <a:sym typeface="Open Sans"/>
              </a:rPr>
              <a:t>1.  Supreme Court Case Management System (CMS)</a:t>
            </a:r>
          </a:p>
        </p:txBody>
      </p:sp>
      <p:sp>
        <p:nvSpPr>
          <p:cNvPr name="TextBox 25" id="25"/>
          <p:cNvSpPr txBox="true"/>
          <p:nvPr/>
        </p:nvSpPr>
        <p:spPr>
          <a:xfrm rot="0">
            <a:off x="1784515" y="3565659"/>
            <a:ext cx="4820761" cy="372745"/>
          </a:xfrm>
          <a:prstGeom prst="rect">
            <a:avLst/>
          </a:prstGeom>
        </p:spPr>
        <p:txBody>
          <a:bodyPr anchor="t" rtlCol="false" tIns="0" lIns="0" bIns="0" rIns="0">
            <a:spAutoFit/>
          </a:bodyPr>
          <a:lstStyle/>
          <a:p>
            <a:pPr algn="ctr">
              <a:lnSpc>
                <a:spcPts val="3079"/>
              </a:lnSpc>
              <a:spcBef>
                <a:spcPct val="0"/>
              </a:spcBef>
            </a:pPr>
            <a:r>
              <a:rPr lang="en-US" sz="2199">
                <a:solidFill>
                  <a:srgbClr val="FFFFFF"/>
                </a:solidFill>
                <a:latin typeface="Open Sans"/>
                <a:ea typeface="Open Sans"/>
                <a:cs typeface="Open Sans"/>
                <a:sym typeface="Open Sans"/>
              </a:rPr>
              <a:t>2. Amar Adalat (MyCourt) Mobile App</a:t>
            </a:r>
          </a:p>
        </p:txBody>
      </p:sp>
      <p:sp>
        <p:nvSpPr>
          <p:cNvPr name="TextBox 26" id="26"/>
          <p:cNvSpPr txBox="true"/>
          <p:nvPr/>
        </p:nvSpPr>
        <p:spPr>
          <a:xfrm rot="0">
            <a:off x="1784515" y="4394757"/>
            <a:ext cx="6986270" cy="372745"/>
          </a:xfrm>
          <a:prstGeom prst="rect">
            <a:avLst/>
          </a:prstGeom>
        </p:spPr>
        <p:txBody>
          <a:bodyPr anchor="t" rtlCol="false" tIns="0" lIns="0" bIns="0" rIns="0">
            <a:spAutoFit/>
          </a:bodyPr>
          <a:lstStyle/>
          <a:p>
            <a:pPr algn="ctr">
              <a:lnSpc>
                <a:spcPts val="3079"/>
              </a:lnSpc>
              <a:spcBef>
                <a:spcPct val="0"/>
              </a:spcBef>
            </a:pPr>
            <a:r>
              <a:rPr lang="en-US" sz="2199">
                <a:solidFill>
                  <a:srgbClr val="FFFFFF"/>
                </a:solidFill>
                <a:latin typeface="Open Sans"/>
                <a:ea typeface="Open Sans"/>
                <a:cs typeface="Open Sans"/>
                <a:sym typeface="Open Sans"/>
              </a:rPr>
              <a:t>3. Online Causelist and Judicial Monitoring Dashboard</a:t>
            </a: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20F0C"/>
        </a:solidFill>
      </p:bgPr>
    </p:bg>
    <p:spTree>
      <p:nvGrpSpPr>
        <p:cNvPr id="1" name=""/>
        <p:cNvGrpSpPr/>
        <p:nvPr/>
      </p:nvGrpSpPr>
      <p:grpSpPr>
        <a:xfrm>
          <a:off x="0" y="0"/>
          <a:ext cx="0" cy="0"/>
          <a:chOff x="0" y="0"/>
          <a:chExt cx="0" cy="0"/>
        </a:xfrm>
      </p:grpSpPr>
      <p:grpSp>
        <p:nvGrpSpPr>
          <p:cNvPr name="Group 2" id="2"/>
          <p:cNvGrpSpPr/>
          <p:nvPr/>
        </p:nvGrpSpPr>
        <p:grpSpPr>
          <a:xfrm rot="0">
            <a:off x="17259300" y="9258300"/>
            <a:ext cx="1028700" cy="10287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BA088"/>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5" id="5"/>
          <p:cNvSpPr txBox="true"/>
          <p:nvPr/>
        </p:nvSpPr>
        <p:spPr>
          <a:xfrm rot="0">
            <a:off x="5548805" y="952500"/>
            <a:ext cx="5545941" cy="1573683"/>
          </a:xfrm>
          <a:prstGeom prst="rect">
            <a:avLst/>
          </a:prstGeom>
        </p:spPr>
        <p:txBody>
          <a:bodyPr anchor="t" rtlCol="false" tIns="0" lIns="0" bIns="0" rIns="0">
            <a:spAutoFit/>
          </a:bodyPr>
          <a:lstStyle/>
          <a:p>
            <a:pPr algn="l">
              <a:lnSpc>
                <a:spcPts val="6393"/>
              </a:lnSpc>
            </a:pPr>
            <a:r>
              <a:rPr lang="en-US" sz="4567">
                <a:solidFill>
                  <a:srgbClr val="FFFFFF"/>
                </a:solidFill>
                <a:latin typeface="DM Serif Display"/>
                <a:ea typeface="DM Serif Display"/>
                <a:cs typeface="DM Serif Display"/>
                <a:sym typeface="DM Serif Display"/>
              </a:rPr>
              <a:t>USE CASE DIAGRAM</a:t>
            </a:r>
          </a:p>
          <a:p>
            <a:pPr algn="l">
              <a:lnSpc>
                <a:spcPts val="6393"/>
              </a:lnSpc>
              <a:spcBef>
                <a:spcPct val="0"/>
              </a:spcBef>
            </a:pPr>
          </a:p>
        </p:txBody>
      </p:sp>
      <p:grpSp>
        <p:nvGrpSpPr>
          <p:cNvPr name="Group 6" id="6"/>
          <p:cNvGrpSpPr/>
          <p:nvPr/>
        </p:nvGrpSpPr>
        <p:grpSpPr>
          <a:xfrm rot="0">
            <a:off x="5567429" y="1871048"/>
            <a:ext cx="5527317" cy="47625"/>
            <a:chOff x="0" y="0"/>
            <a:chExt cx="1783847" cy="15370"/>
          </a:xfrm>
        </p:grpSpPr>
        <p:sp>
          <p:nvSpPr>
            <p:cNvPr name="Freeform 7" id="7"/>
            <p:cNvSpPr/>
            <p:nvPr/>
          </p:nvSpPr>
          <p:spPr>
            <a:xfrm flipH="false" flipV="false" rot="0">
              <a:off x="0" y="0"/>
              <a:ext cx="1783847" cy="15370"/>
            </a:xfrm>
            <a:custGeom>
              <a:avLst/>
              <a:gdLst/>
              <a:ahLst/>
              <a:cxnLst/>
              <a:rect r="r" b="b" t="t" l="l"/>
              <a:pathLst>
                <a:path h="15370" w="1783847">
                  <a:moveTo>
                    <a:pt x="0" y="0"/>
                  </a:moveTo>
                  <a:lnTo>
                    <a:pt x="1783847" y="0"/>
                  </a:lnTo>
                  <a:lnTo>
                    <a:pt x="1783847" y="15370"/>
                  </a:lnTo>
                  <a:lnTo>
                    <a:pt x="0" y="15370"/>
                  </a:lnTo>
                  <a:close/>
                </a:path>
              </a:pathLst>
            </a:custGeom>
            <a:solidFill>
              <a:srgbClr val="BBA088"/>
            </a:solidFill>
          </p:spPr>
        </p:sp>
        <p:sp>
          <p:nvSpPr>
            <p:cNvPr name="TextBox 8" id="8"/>
            <p:cNvSpPr txBox="true"/>
            <p:nvPr/>
          </p:nvSpPr>
          <p:spPr>
            <a:xfrm>
              <a:off x="0" y="-38100"/>
              <a:ext cx="1783847" cy="5347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294748" y="319480"/>
            <a:ext cx="733952" cy="705512"/>
          </a:xfrm>
          <a:custGeom>
            <a:avLst/>
            <a:gdLst/>
            <a:ahLst/>
            <a:cxnLst/>
            <a:rect r="r" b="b" t="t" l="l"/>
            <a:pathLst>
              <a:path h="705512" w="733952">
                <a:moveTo>
                  <a:pt x="0" y="0"/>
                </a:moveTo>
                <a:lnTo>
                  <a:pt x="733952" y="0"/>
                </a:lnTo>
                <a:lnTo>
                  <a:pt x="733952" y="705511"/>
                </a:lnTo>
                <a:lnTo>
                  <a:pt x="0" y="7055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17293116" y="565634"/>
            <a:ext cx="397367" cy="28996"/>
            <a:chOff x="0" y="0"/>
            <a:chExt cx="128243" cy="9358"/>
          </a:xfrm>
        </p:grpSpPr>
        <p:sp>
          <p:nvSpPr>
            <p:cNvPr name="Freeform 11" id="11"/>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BBA088"/>
            </a:solidFill>
          </p:spPr>
        </p:sp>
        <p:sp>
          <p:nvSpPr>
            <p:cNvPr name="TextBox 12" id="12"/>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17293116" y="657737"/>
            <a:ext cx="397367" cy="28996"/>
            <a:chOff x="0" y="0"/>
            <a:chExt cx="128243" cy="9358"/>
          </a:xfrm>
        </p:grpSpPr>
        <p:sp>
          <p:nvSpPr>
            <p:cNvPr name="Freeform 14" id="14"/>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BBA088"/>
            </a:solidFill>
          </p:spPr>
        </p:sp>
        <p:sp>
          <p:nvSpPr>
            <p:cNvPr name="TextBox 15" id="15"/>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0">
            <a:off x="2359828" y="2087563"/>
            <a:ext cx="12025218" cy="7943346"/>
          </a:xfrm>
          <a:custGeom>
            <a:avLst/>
            <a:gdLst/>
            <a:ahLst/>
            <a:cxnLst/>
            <a:rect r="r" b="b" t="t" l="l"/>
            <a:pathLst>
              <a:path h="7943346" w="12025218">
                <a:moveTo>
                  <a:pt x="0" y="0"/>
                </a:moveTo>
                <a:lnTo>
                  <a:pt x="12025218" y="0"/>
                </a:lnTo>
                <a:lnTo>
                  <a:pt x="12025218" y="7943346"/>
                </a:lnTo>
                <a:lnTo>
                  <a:pt x="0" y="7943346"/>
                </a:lnTo>
                <a:lnTo>
                  <a:pt x="0" y="0"/>
                </a:lnTo>
                <a:close/>
              </a:path>
            </a:pathLst>
          </a:custGeom>
          <a:blipFill>
            <a:blip r:embed="rId4"/>
            <a:stretch>
              <a:fillRect l="0" t="-1739" r="-540" b="-808"/>
            </a:stretch>
          </a:blipFill>
        </p:spPr>
      </p:sp>
      <p:sp>
        <p:nvSpPr>
          <p:cNvPr name="TextBox 17" id="17"/>
          <p:cNvSpPr txBox="true"/>
          <p:nvPr/>
        </p:nvSpPr>
        <p:spPr>
          <a:xfrm rot="0">
            <a:off x="17436248" y="9574287"/>
            <a:ext cx="674803" cy="349250"/>
          </a:xfrm>
          <a:prstGeom prst="rect">
            <a:avLst/>
          </a:prstGeom>
        </p:spPr>
        <p:txBody>
          <a:bodyPr anchor="t" rtlCol="false" tIns="0" lIns="0" bIns="0" rIns="0">
            <a:spAutoFit/>
          </a:bodyPr>
          <a:lstStyle/>
          <a:p>
            <a:pPr algn="ctr">
              <a:lnSpc>
                <a:spcPts val="2800"/>
              </a:lnSpc>
              <a:spcBef>
                <a:spcPct val="0"/>
              </a:spcBef>
            </a:pPr>
            <a:r>
              <a:rPr lang="en-US" b="true" sz="2000">
                <a:solidFill>
                  <a:srgbClr val="FFFFFF"/>
                </a:solidFill>
                <a:latin typeface="Open Sans Bold"/>
                <a:ea typeface="Open Sans Bold"/>
                <a:cs typeface="Open Sans Bold"/>
                <a:sym typeface="Open Sans Bold"/>
              </a:rPr>
              <a:t>06</a:t>
            </a:r>
          </a:p>
        </p:txBody>
      </p:sp>
      <p:sp>
        <p:nvSpPr>
          <p:cNvPr name="TextBox 18" id="18"/>
          <p:cNvSpPr txBox="true"/>
          <p:nvPr/>
        </p:nvSpPr>
        <p:spPr>
          <a:xfrm rot="0">
            <a:off x="1274359" y="361355"/>
            <a:ext cx="1802902" cy="530013"/>
          </a:xfrm>
          <a:prstGeom prst="rect">
            <a:avLst/>
          </a:prstGeom>
        </p:spPr>
        <p:txBody>
          <a:bodyPr anchor="t" rtlCol="false" tIns="0" lIns="0" bIns="0" rIns="0">
            <a:spAutoFit/>
          </a:bodyPr>
          <a:lstStyle/>
          <a:p>
            <a:pPr algn="l">
              <a:lnSpc>
                <a:spcPts val="4361"/>
              </a:lnSpc>
              <a:spcBef>
                <a:spcPct val="0"/>
              </a:spcBef>
            </a:pPr>
            <a:r>
              <a:rPr lang="en-US" sz="3115">
                <a:solidFill>
                  <a:srgbClr val="FFFFFF"/>
                </a:solidFill>
                <a:latin typeface="DM Serif Display"/>
                <a:ea typeface="DM Serif Display"/>
                <a:cs typeface="DM Serif Display"/>
                <a:sym typeface="DM Serif Display"/>
              </a:rPr>
              <a:t>CCMS</a:t>
            </a:r>
          </a:p>
        </p:txBody>
      </p:sp>
      <p:sp>
        <p:nvSpPr>
          <p:cNvPr name="TextBox 19" id="19"/>
          <p:cNvSpPr txBox="true"/>
          <p:nvPr/>
        </p:nvSpPr>
        <p:spPr>
          <a:xfrm rot="0">
            <a:off x="15940842" y="508149"/>
            <a:ext cx="978460"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Contact</a:t>
            </a:r>
          </a:p>
        </p:txBody>
      </p:sp>
      <p:sp>
        <p:nvSpPr>
          <p:cNvPr name="TextBox 20" id="20"/>
          <p:cNvSpPr txBox="true"/>
          <p:nvPr/>
        </p:nvSpPr>
        <p:spPr>
          <a:xfrm rot="0">
            <a:off x="14385046" y="508149"/>
            <a:ext cx="1060497"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About Us</a:t>
            </a:r>
          </a:p>
        </p:txBody>
      </p:sp>
      <p:sp>
        <p:nvSpPr>
          <p:cNvPr name="TextBox 21" id="21"/>
          <p:cNvSpPr txBox="true"/>
          <p:nvPr/>
        </p:nvSpPr>
        <p:spPr>
          <a:xfrm rot="0">
            <a:off x="13048434" y="508149"/>
            <a:ext cx="996468"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Service</a:t>
            </a:r>
          </a:p>
        </p:txBody>
      </p:sp>
      <p:sp>
        <p:nvSpPr>
          <p:cNvPr name="TextBox 22" id="22"/>
          <p:cNvSpPr txBox="true"/>
          <p:nvPr/>
        </p:nvSpPr>
        <p:spPr>
          <a:xfrm rot="0">
            <a:off x="11898530" y="508149"/>
            <a:ext cx="809760"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Home</a:t>
            </a:r>
          </a:p>
        </p:txBody>
      </p:sp>
      <p:sp>
        <p:nvSpPr>
          <p:cNvPr name="TextBox 23" id="23"/>
          <p:cNvSpPr txBox="true"/>
          <p:nvPr/>
        </p:nvSpPr>
        <p:spPr>
          <a:xfrm rot="0">
            <a:off x="294748" y="2169948"/>
            <a:ext cx="1749901" cy="356235"/>
          </a:xfrm>
          <a:prstGeom prst="rect">
            <a:avLst/>
          </a:prstGeom>
        </p:spPr>
        <p:txBody>
          <a:bodyPr anchor="t" rtlCol="false" tIns="0" lIns="0" bIns="0" rIns="0">
            <a:spAutoFit/>
          </a:bodyPr>
          <a:lstStyle/>
          <a:p>
            <a:pPr algn="ctr">
              <a:lnSpc>
                <a:spcPts val="2939"/>
              </a:lnSpc>
              <a:spcBef>
                <a:spcPct val="0"/>
              </a:spcBef>
            </a:pPr>
            <a:r>
              <a:rPr lang="en-US" sz="2099" u="sng">
                <a:solidFill>
                  <a:srgbClr val="FFFFFF"/>
                </a:solidFill>
                <a:latin typeface="Open Sans"/>
                <a:ea typeface="Open Sans"/>
                <a:cs typeface="Open Sans"/>
                <a:sym typeface="Open Sans"/>
              </a:rPr>
              <a:t>Register Page:</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20F0C"/>
        </a:solidFill>
      </p:bgPr>
    </p:bg>
    <p:spTree>
      <p:nvGrpSpPr>
        <p:cNvPr id="1" name=""/>
        <p:cNvGrpSpPr/>
        <p:nvPr/>
      </p:nvGrpSpPr>
      <p:grpSpPr>
        <a:xfrm>
          <a:off x="0" y="0"/>
          <a:ext cx="0" cy="0"/>
          <a:chOff x="0" y="0"/>
          <a:chExt cx="0" cy="0"/>
        </a:xfrm>
      </p:grpSpPr>
      <p:grpSp>
        <p:nvGrpSpPr>
          <p:cNvPr name="Group 2" id="2"/>
          <p:cNvGrpSpPr/>
          <p:nvPr/>
        </p:nvGrpSpPr>
        <p:grpSpPr>
          <a:xfrm rot="0">
            <a:off x="17259300" y="9258300"/>
            <a:ext cx="1028700" cy="10287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BA088"/>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Freeform 5" id="5"/>
          <p:cNvSpPr/>
          <p:nvPr/>
        </p:nvSpPr>
        <p:spPr>
          <a:xfrm flipH="false" flipV="false" rot="0">
            <a:off x="294748" y="319480"/>
            <a:ext cx="733952" cy="705512"/>
          </a:xfrm>
          <a:custGeom>
            <a:avLst/>
            <a:gdLst/>
            <a:ahLst/>
            <a:cxnLst/>
            <a:rect r="r" b="b" t="t" l="l"/>
            <a:pathLst>
              <a:path h="705512" w="733952">
                <a:moveTo>
                  <a:pt x="0" y="0"/>
                </a:moveTo>
                <a:lnTo>
                  <a:pt x="733952" y="0"/>
                </a:lnTo>
                <a:lnTo>
                  <a:pt x="733952" y="705511"/>
                </a:lnTo>
                <a:lnTo>
                  <a:pt x="0" y="7055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93116" y="565634"/>
            <a:ext cx="397367" cy="28996"/>
            <a:chOff x="0" y="0"/>
            <a:chExt cx="128243" cy="9358"/>
          </a:xfrm>
        </p:grpSpPr>
        <p:sp>
          <p:nvSpPr>
            <p:cNvPr name="Freeform 7" id="7"/>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BBA088"/>
            </a:solidFill>
          </p:spPr>
        </p:sp>
        <p:sp>
          <p:nvSpPr>
            <p:cNvPr name="TextBox 8" id="8"/>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7293116" y="657737"/>
            <a:ext cx="397367" cy="28996"/>
            <a:chOff x="0" y="0"/>
            <a:chExt cx="128243" cy="9358"/>
          </a:xfrm>
        </p:grpSpPr>
        <p:sp>
          <p:nvSpPr>
            <p:cNvPr name="Freeform 10" id="10"/>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BBA088"/>
            </a:solidFill>
          </p:spPr>
        </p:sp>
        <p:sp>
          <p:nvSpPr>
            <p:cNvPr name="TextBox 11" id="11"/>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3181949" y="1102653"/>
            <a:ext cx="10040911" cy="9184347"/>
          </a:xfrm>
          <a:custGeom>
            <a:avLst/>
            <a:gdLst/>
            <a:ahLst/>
            <a:cxnLst/>
            <a:rect r="r" b="b" t="t" l="l"/>
            <a:pathLst>
              <a:path h="9184347" w="10040911">
                <a:moveTo>
                  <a:pt x="0" y="0"/>
                </a:moveTo>
                <a:lnTo>
                  <a:pt x="10040911" y="0"/>
                </a:lnTo>
                <a:lnTo>
                  <a:pt x="10040911" y="9184347"/>
                </a:lnTo>
                <a:lnTo>
                  <a:pt x="0" y="9184347"/>
                </a:lnTo>
                <a:lnTo>
                  <a:pt x="0" y="0"/>
                </a:lnTo>
                <a:close/>
              </a:path>
            </a:pathLst>
          </a:custGeom>
          <a:blipFill>
            <a:blip r:embed="rId4"/>
            <a:stretch>
              <a:fillRect l="-4472" t="-1781" r="0" b="-4747"/>
            </a:stretch>
          </a:blipFill>
        </p:spPr>
      </p:sp>
      <p:sp>
        <p:nvSpPr>
          <p:cNvPr name="TextBox 13" id="13"/>
          <p:cNvSpPr txBox="true"/>
          <p:nvPr/>
        </p:nvSpPr>
        <p:spPr>
          <a:xfrm rot="0">
            <a:off x="17436248" y="9574287"/>
            <a:ext cx="674803" cy="349250"/>
          </a:xfrm>
          <a:prstGeom prst="rect">
            <a:avLst/>
          </a:prstGeom>
        </p:spPr>
        <p:txBody>
          <a:bodyPr anchor="t" rtlCol="false" tIns="0" lIns="0" bIns="0" rIns="0">
            <a:spAutoFit/>
          </a:bodyPr>
          <a:lstStyle/>
          <a:p>
            <a:pPr algn="ctr">
              <a:lnSpc>
                <a:spcPts val="2800"/>
              </a:lnSpc>
              <a:spcBef>
                <a:spcPct val="0"/>
              </a:spcBef>
            </a:pPr>
            <a:r>
              <a:rPr lang="en-US" b="true" sz="2000">
                <a:solidFill>
                  <a:srgbClr val="FFFFFF"/>
                </a:solidFill>
                <a:latin typeface="Open Sans Bold"/>
                <a:ea typeface="Open Sans Bold"/>
                <a:cs typeface="Open Sans Bold"/>
                <a:sym typeface="Open Sans Bold"/>
              </a:rPr>
              <a:t>07</a:t>
            </a:r>
          </a:p>
        </p:txBody>
      </p:sp>
      <p:sp>
        <p:nvSpPr>
          <p:cNvPr name="TextBox 14" id="14"/>
          <p:cNvSpPr txBox="true"/>
          <p:nvPr/>
        </p:nvSpPr>
        <p:spPr>
          <a:xfrm rot="0">
            <a:off x="1274359" y="361355"/>
            <a:ext cx="1802902" cy="530013"/>
          </a:xfrm>
          <a:prstGeom prst="rect">
            <a:avLst/>
          </a:prstGeom>
        </p:spPr>
        <p:txBody>
          <a:bodyPr anchor="t" rtlCol="false" tIns="0" lIns="0" bIns="0" rIns="0">
            <a:spAutoFit/>
          </a:bodyPr>
          <a:lstStyle/>
          <a:p>
            <a:pPr algn="l">
              <a:lnSpc>
                <a:spcPts val="4361"/>
              </a:lnSpc>
              <a:spcBef>
                <a:spcPct val="0"/>
              </a:spcBef>
            </a:pPr>
            <a:r>
              <a:rPr lang="en-US" sz="3115">
                <a:solidFill>
                  <a:srgbClr val="FFFFFF"/>
                </a:solidFill>
                <a:latin typeface="DM Serif Display"/>
                <a:ea typeface="DM Serif Display"/>
                <a:cs typeface="DM Serif Display"/>
                <a:sym typeface="DM Serif Display"/>
              </a:rPr>
              <a:t>CCMS</a:t>
            </a:r>
          </a:p>
        </p:txBody>
      </p:sp>
      <p:sp>
        <p:nvSpPr>
          <p:cNvPr name="TextBox 15" id="15"/>
          <p:cNvSpPr txBox="true"/>
          <p:nvPr/>
        </p:nvSpPr>
        <p:spPr>
          <a:xfrm rot="0">
            <a:off x="15940842" y="508149"/>
            <a:ext cx="978460"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Contact</a:t>
            </a:r>
          </a:p>
        </p:txBody>
      </p:sp>
      <p:sp>
        <p:nvSpPr>
          <p:cNvPr name="TextBox 16" id="16"/>
          <p:cNvSpPr txBox="true"/>
          <p:nvPr/>
        </p:nvSpPr>
        <p:spPr>
          <a:xfrm rot="0">
            <a:off x="14385046" y="508149"/>
            <a:ext cx="1060497"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About Us</a:t>
            </a:r>
          </a:p>
        </p:txBody>
      </p:sp>
      <p:sp>
        <p:nvSpPr>
          <p:cNvPr name="TextBox 17" id="17"/>
          <p:cNvSpPr txBox="true"/>
          <p:nvPr/>
        </p:nvSpPr>
        <p:spPr>
          <a:xfrm rot="0">
            <a:off x="13048434" y="508149"/>
            <a:ext cx="996468"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Service</a:t>
            </a:r>
          </a:p>
        </p:txBody>
      </p:sp>
      <p:sp>
        <p:nvSpPr>
          <p:cNvPr name="TextBox 18" id="18"/>
          <p:cNvSpPr txBox="true"/>
          <p:nvPr/>
        </p:nvSpPr>
        <p:spPr>
          <a:xfrm rot="0">
            <a:off x="11898530" y="508149"/>
            <a:ext cx="809760"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Home</a:t>
            </a:r>
          </a:p>
        </p:txBody>
      </p:sp>
      <p:sp>
        <p:nvSpPr>
          <p:cNvPr name="TextBox 19" id="19"/>
          <p:cNvSpPr txBox="true"/>
          <p:nvPr/>
        </p:nvSpPr>
        <p:spPr>
          <a:xfrm rot="0">
            <a:off x="398926" y="1404609"/>
            <a:ext cx="2219801" cy="372745"/>
          </a:xfrm>
          <a:prstGeom prst="rect">
            <a:avLst/>
          </a:prstGeom>
        </p:spPr>
        <p:txBody>
          <a:bodyPr anchor="t" rtlCol="false" tIns="0" lIns="0" bIns="0" rIns="0">
            <a:spAutoFit/>
          </a:bodyPr>
          <a:lstStyle/>
          <a:p>
            <a:pPr algn="ctr">
              <a:lnSpc>
                <a:spcPts val="3079"/>
              </a:lnSpc>
              <a:spcBef>
                <a:spcPct val="0"/>
              </a:spcBef>
            </a:pPr>
            <a:r>
              <a:rPr lang="en-US" sz="2199">
                <a:solidFill>
                  <a:srgbClr val="FFFFFF"/>
                </a:solidFill>
                <a:latin typeface="Open Sans"/>
                <a:ea typeface="Open Sans"/>
                <a:cs typeface="Open Sans"/>
                <a:sym typeface="Open Sans"/>
              </a:rPr>
              <a:t>Dashboard Page:</a:t>
            </a: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20F0C"/>
        </a:solidFill>
      </p:bgPr>
    </p:bg>
    <p:spTree>
      <p:nvGrpSpPr>
        <p:cNvPr id="1" name=""/>
        <p:cNvGrpSpPr/>
        <p:nvPr/>
      </p:nvGrpSpPr>
      <p:grpSpPr>
        <a:xfrm>
          <a:off x="0" y="0"/>
          <a:ext cx="0" cy="0"/>
          <a:chOff x="0" y="0"/>
          <a:chExt cx="0" cy="0"/>
        </a:xfrm>
      </p:grpSpPr>
      <p:grpSp>
        <p:nvGrpSpPr>
          <p:cNvPr name="Group 2" id="2"/>
          <p:cNvGrpSpPr/>
          <p:nvPr/>
        </p:nvGrpSpPr>
        <p:grpSpPr>
          <a:xfrm rot="0">
            <a:off x="17259300" y="9258300"/>
            <a:ext cx="1028700" cy="10287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BA088"/>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Freeform 5" id="5"/>
          <p:cNvSpPr/>
          <p:nvPr/>
        </p:nvSpPr>
        <p:spPr>
          <a:xfrm flipH="false" flipV="false" rot="0">
            <a:off x="294748" y="319480"/>
            <a:ext cx="733952" cy="705512"/>
          </a:xfrm>
          <a:custGeom>
            <a:avLst/>
            <a:gdLst/>
            <a:ahLst/>
            <a:cxnLst/>
            <a:rect r="r" b="b" t="t" l="l"/>
            <a:pathLst>
              <a:path h="705512" w="733952">
                <a:moveTo>
                  <a:pt x="0" y="0"/>
                </a:moveTo>
                <a:lnTo>
                  <a:pt x="733952" y="0"/>
                </a:lnTo>
                <a:lnTo>
                  <a:pt x="733952" y="705511"/>
                </a:lnTo>
                <a:lnTo>
                  <a:pt x="0" y="7055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93116" y="565634"/>
            <a:ext cx="397367" cy="28996"/>
            <a:chOff x="0" y="0"/>
            <a:chExt cx="128243" cy="9358"/>
          </a:xfrm>
        </p:grpSpPr>
        <p:sp>
          <p:nvSpPr>
            <p:cNvPr name="Freeform 7" id="7"/>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BBA088"/>
            </a:solidFill>
          </p:spPr>
        </p:sp>
        <p:sp>
          <p:nvSpPr>
            <p:cNvPr name="TextBox 8" id="8"/>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7293116" y="657737"/>
            <a:ext cx="397367" cy="28996"/>
            <a:chOff x="0" y="0"/>
            <a:chExt cx="128243" cy="9358"/>
          </a:xfrm>
        </p:grpSpPr>
        <p:sp>
          <p:nvSpPr>
            <p:cNvPr name="Freeform 10" id="10"/>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BBA088"/>
            </a:solidFill>
          </p:spPr>
        </p:sp>
        <p:sp>
          <p:nvSpPr>
            <p:cNvPr name="TextBox 11" id="11"/>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4563729" y="1024991"/>
            <a:ext cx="8778468" cy="9153679"/>
          </a:xfrm>
          <a:custGeom>
            <a:avLst/>
            <a:gdLst/>
            <a:ahLst/>
            <a:cxnLst/>
            <a:rect r="r" b="b" t="t" l="l"/>
            <a:pathLst>
              <a:path h="9153679" w="8778468">
                <a:moveTo>
                  <a:pt x="0" y="0"/>
                </a:moveTo>
                <a:lnTo>
                  <a:pt x="8778468" y="0"/>
                </a:lnTo>
                <a:lnTo>
                  <a:pt x="8778468" y="9153679"/>
                </a:lnTo>
                <a:lnTo>
                  <a:pt x="0" y="9153679"/>
                </a:lnTo>
                <a:lnTo>
                  <a:pt x="0" y="0"/>
                </a:lnTo>
                <a:close/>
              </a:path>
            </a:pathLst>
          </a:custGeom>
          <a:blipFill>
            <a:blip r:embed="rId4"/>
            <a:stretch>
              <a:fillRect l="-17043" t="0" r="-6357" b="0"/>
            </a:stretch>
          </a:blipFill>
        </p:spPr>
      </p:sp>
      <p:sp>
        <p:nvSpPr>
          <p:cNvPr name="TextBox 13" id="13"/>
          <p:cNvSpPr txBox="true"/>
          <p:nvPr/>
        </p:nvSpPr>
        <p:spPr>
          <a:xfrm rot="0">
            <a:off x="17436248" y="9574287"/>
            <a:ext cx="674803" cy="349250"/>
          </a:xfrm>
          <a:prstGeom prst="rect">
            <a:avLst/>
          </a:prstGeom>
        </p:spPr>
        <p:txBody>
          <a:bodyPr anchor="t" rtlCol="false" tIns="0" lIns="0" bIns="0" rIns="0">
            <a:spAutoFit/>
          </a:bodyPr>
          <a:lstStyle/>
          <a:p>
            <a:pPr algn="ctr">
              <a:lnSpc>
                <a:spcPts val="2800"/>
              </a:lnSpc>
              <a:spcBef>
                <a:spcPct val="0"/>
              </a:spcBef>
            </a:pPr>
            <a:r>
              <a:rPr lang="en-US" b="true" sz="2000">
                <a:solidFill>
                  <a:srgbClr val="FFFFFF"/>
                </a:solidFill>
                <a:latin typeface="Open Sans Bold"/>
                <a:ea typeface="Open Sans Bold"/>
                <a:cs typeface="Open Sans Bold"/>
                <a:sym typeface="Open Sans Bold"/>
              </a:rPr>
              <a:t>08</a:t>
            </a:r>
          </a:p>
        </p:txBody>
      </p:sp>
      <p:sp>
        <p:nvSpPr>
          <p:cNvPr name="TextBox 14" id="14"/>
          <p:cNvSpPr txBox="true"/>
          <p:nvPr/>
        </p:nvSpPr>
        <p:spPr>
          <a:xfrm rot="0">
            <a:off x="1274359" y="361355"/>
            <a:ext cx="1802902" cy="530013"/>
          </a:xfrm>
          <a:prstGeom prst="rect">
            <a:avLst/>
          </a:prstGeom>
        </p:spPr>
        <p:txBody>
          <a:bodyPr anchor="t" rtlCol="false" tIns="0" lIns="0" bIns="0" rIns="0">
            <a:spAutoFit/>
          </a:bodyPr>
          <a:lstStyle/>
          <a:p>
            <a:pPr algn="l">
              <a:lnSpc>
                <a:spcPts val="4361"/>
              </a:lnSpc>
              <a:spcBef>
                <a:spcPct val="0"/>
              </a:spcBef>
            </a:pPr>
            <a:r>
              <a:rPr lang="en-US" sz="3115">
                <a:solidFill>
                  <a:srgbClr val="FFFFFF"/>
                </a:solidFill>
                <a:latin typeface="DM Serif Display"/>
                <a:ea typeface="DM Serif Display"/>
                <a:cs typeface="DM Serif Display"/>
                <a:sym typeface="DM Serif Display"/>
              </a:rPr>
              <a:t>CCMS</a:t>
            </a:r>
          </a:p>
        </p:txBody>
      </p:sp>
      <p:sp>
        <p:nvSpPr>
          <p:cNvPr name="TextBox 15" id="15"/>
          <p:cNvSpPr txBox="true"/>
          <p:nvPr/>
        </p:nvSpPr>
        <p:spPr>
          <a:xfrm rot="0">
            <a:off x="15940842" y="508149"/>
            <a:ext cx="978460"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Contact</a:t>
            </a:r>
          </a:p>
        </p:txBody>
      </p:sp>
      <p:sp>
        <p:nvSpPr>
          <p:cNvPr name="TextBox 16" id="16"/>
          <p:cNvSpPr txBox="true"/>
          <p:nvPr/>
        </p:nvSpPr>
        <p:spPr>
          <a:xfrm rot="0">
            <a:off x="14385046" y="508149"/>
            <a:ext cx="1060497"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About Us</a:t>
            </a:r>
          </a:p>
        </p:txBody>
      </p:sp>
      <p:sp>
        <p:nvSpPr>
          <p:cNvPr name="TextBox 17" id="17"/>
          <p:cNvSpPr txBox="true"/>
          <p:nvPr/>
        </p:nvSpPr>
        <p:spPr>
          <a:xfrm rot="0">
            <a:off x="13048434" y="508149"/>
            <a:ext cx="996468"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Service</a:t>
            </a:r>
          </a:p>
        </p:txBody>
      </p:sp>
      <p:sp>
        <p:nvSpPr>
          <p:cNvPr name="TextBox 18" id="18"/>
          <p:cNvSpPr txBox="true"/>
          <p:nvPr/>
        </p:nvSpPr>
        <p:spPr>
          <a:xfrm rot="0">
            <a:off x="11898530" y="508149"/>
            <a:ext cx="809760"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Home</a:t>
            </a:r>
          </a:p>
        </p:txBody>
      </p:sp>
      <p:sp>
        <p:nvSpPr>
          <p:cNvPr name="TextBox 19" id="19"/>
          <p:cNvSpPr txBox="true"/>
          <p:nvPr/>
        </p:nvSpPr>
        <p:spPr>
          <a:xfrm rot="0">
            <a:off x="0" y="1404609"/>
            <a:ext cx="3017652" cy="1153795"/>
          </a:xfrm>
          <a:prstGeom prst="rect">
            <a:avLst/>
          </a:prstGeom>
        </p:spPr>
        <p:txBody>
          <a:bodyPr anchor="t" rtlCol="false" tIns="0" lIns="0" bIns="0" rIns="0">
            <a:spAutoFit/>
          </a:bodyPr>
          <a:lstStyle/>
          <a:p>
            <a:pPr algn="ctr">
              <a:lnSpc>
                <a:spcPts val="3079"/>
              </a:lnSpc>
              <a:spcBef>
                <a:spcPct val="0"/>
              </a:spcBef>
            </a:pPr>
            <a:r>
              <a:rPr lang="en-US" sz="2199">
                <a:solidFill>
                  <a:srgbClr val="FFFFFF"/>
                </a:solidFill>
                <a:latin typeface="Open Sans"/>
                <a:ea typeface="Open Sans"/>
                <a:cs typeface="Open Sans"/>
                <a:sym typeface="Open Sans"/>
              </a:rPr>
              <a:t>Case Registration and Management System page</a:t>
            </a: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20F0C"/>
        </a:solidFill>
      </p:bgPr>
    </p:bg>
    <p:spTree>
      <p:nvGrpSpPr>
        <p:cNvPr id="1" name=""/>
        <p:cNvGrpSpPr/>
        <p:nvPr/>
      </p:nvGrpSpPr>
      <p:grpSpPr>
        <a:xfrm>
          <a:off x="0" y="0"/>
          <a:ext cx="0" cy="0"/>
          <a:chOff x="0" y="0"/>
          <a:chExt cx="0" cy="0"/>
        </a:xfrm>
      </p:grpSpPr>
      <p:grpSp>
        <p:nvGrpSpPr>
          <p:cNvPr name="Group 2" id="2"/>
          <p:cNvGrpSpPr/>
          <p:nvPr/>
        </p:nvGrpSpPr>
        <p:grpSpPr>
          <a:xfrm rot="0">
            <a:off x="17293116" y="565634"/>
            <a:ext cx="397367" cy="28996"/>
            <a:chOff x="0" y="0"/>
            <a:chExt cx="128243" cy="9358"/>
          </a:xfrm>
        </p:grpSpPr>
        <p:sp>
          <p:nvSpPr>
            <p:cNvPr name="Freeform 3" id="3"/>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BBA088"/>
            </a:solidFill>
          </p:spPr>
        </p:sp>
        <p:sp>
          <p:nvSpPr>
            <p:cNvPr name="TextBox 4" id="4"/>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293116" y="657737"/>
            <a:ext cx="397367" cy="28996"/>
            <a:chOff x="0" y="0"/>
            <a:chExt cx="128243" cy="9358"/>
          </a:xfrm>
        </p:grpSpPr>
        <p:sp>
          <p:nvSpPr>
            <p:cNvPr name="Freeform 6" id="6"/>
            <p:cNvSpPr/>
            <p:nvPr/>
          </p:nvSpPr>
          <p:spPr>
            <a:xfrm flipH="false" flipV="false" rot="0">
              <a:off x="0" y="0"/>
              <a:ext cx="128243" cy="9358"/>
            </a:xfrm>
            <a:custGeom>
              <a:avLst/>
              <a:gdLst/>
              <a:ahLst/>
              <a:cxnLst/>
              <a:rect r="r" b="b" t="t" l="l"/>
              <a:pathLst>
                <a:path h="9358" w="128243">
                  <a:moveTo>
                    <a:pt x="0" y="0"/>
                  </a:moveTo>
                  <a:lnTo>
                    <a:pt x="128243" y="0"/>
                  </a:lnTo>
                  <a:lnTo>
                    <a:pt x="128243" y="9358"/>
                  </a:lnTo>
                  <a:lnTo>
                    <a:pt x="0" y="9358"/>
                  </a:lnTo>
                  <a:close/>
                </a:path>
              </a:pathLst>
            </a:custGeom>
            <a:solidFill>
              <a:srgbClr val="BBA088"/>
            </a:solidFill>
          </p:spPr>
        </p:sp>
        <p:sp>
          <p:nvSpPr>
            <p:cNvPr name="TextBox 7" id="7"/>
            <p:cNvSpPr txBox="true"/>
            <p:nvPr/>
          </p:nvSpPr>
          <p:spPr>
            <a:xfrm>
              <a:off x="0" y="-38100"/>
              <a:ext cx="128243" cy="4745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259300" y="9258300"/>
            <a:ext cx="1028700" cy="102870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BA088"/>
            </a:solidFill>
          </p:spPr>
        </p:sp>
        <p:sp>
          <p:nvSpPr>
            <p:cNvPr name="TextBox 10" id="10"/>
            <p:cNvSpPr txBox="true"/>
            <p:nvPr/>
          </p:nvSpPr>
          <p:spPr>
            <a:xfrm>
              <a:off x="0" y="-47625"/>
              <a:ext cx="812800" cy="860425"/>
            </a:xfrm>
            <a:prstGeom prst="rect">
              <a:avLst/>
            </a:prstGeom>
          </p:spPr>
          <p:txBody>
            <a:bodyPr anchor="ctr" rtlCol="false" tIns="50800" lIns="50800" bIns="50800" rIns="50800"/>
            <a:lstStyle/>
            <a:p>
              <a:pPr algn="ctr">
                <a:lnSpc>
                  <a:spcPts val="2239"/>
                </a:lnSpc>
              </a:pPr>
            </a:p>
          </p:txBody>
        </p:sp>
      </p:grpSp>
      <p:sp>
        <p:nvSpPr>
          <p:cNvPr name="TextBox 11" id="11"/>
          <p:cNvSpPr txBox="true"/>
          <p:nvPr/>
        </p:nvSpPr>
        <p:spPr>
          <a:xfrm rot="0">
            <a:off x="1976409" y="919305"/>
            <a:ext cx="15951309" cy="1817092"/>
          </a:xfrm>
          <a:prstGeom prst="rect">
            <a:avLst/>
          </a:prstGeom>
        </p:spPr>
        <p:txBody>
          <a:bodyPr anchor="t" rtlCol="false" tIns="0" lIns="0" bIns="0" rIns="0">
            <a:spAutoFit/>
          </a:bodyPr>
          <a:lstStyle/>
          <a:p>
            <a:pPr algn="l">
              <a:lnSpc>
                <a:spcPts val="7058"/>
              </a:lnSpc>
            </a:pPr>
            <a:r>
              <a:rPr lang="en-US" sz="5041">
                <a:solidFill>
                  <a:srgbClr val="FFFFFF"/>
                </a:solidFill>
                <a:latin typeface="DM Serif Display"/>
                <a:ea typeface="DM Serif Display"/>
                <a:cs typeface="DM Serif Display"/>
                <a:sym typeface="DM Serif Display"/>
              </a:rPr>
              <a:t>FUNCTIONAL REQUIREMENTS FOR CCMS</a:t>
            </a:r>
          </a:p>
          <a:p>
            <a:pPr algn="l">
              <a:lnSpc>
                <a:spcPts val="7611"/>
              </a:lnSpc>
              <a:spcBef>
                <a:spcPct val="0"/>
              </a:spcBef>
            </a:pPr>
          </a:p>
        </p:txBody>
      </p:sp>
      <p:grpSp>
        <p:nvGrpSpPr>
          <p:cNvPr name="Group 12" id="12"/>
          <p:cNvGrpSpPr/>
          <p:nvPr/>
        </p:nvGrpSpPr>
        <p:grpSpPr>
          <a:xfrm rot="0">
            <a:off x="2123398" y="1918964"/>
            <a:ext cx="11214376" cy="47625"/>
            <a:chOff x="0" y="0"/>
            <a:chExt cx="3619247" cy="15370"/>
          </a:xfrm>
        </p:grpSpPr>
        <p:sp>
          <p:nvSpPr>
            <p:cNvPr name="Freeform 13" id="13"/>
            <p:cNvSpPr/>
            <p:nvPr/>
          </p:nvSpPr>
          <p:spPr>
            <a:xfrm flipH="false" flipV="false" rot="0">
              <a:off x="0" y="0"/>
              <a:ext cx="3619247" cy="15370"/>
            </a:xfrm>
            <a:custGeom>
              <a:avLst/>
              <a:gdLst/>
              <a:ahLst/>
              <a:cxnLst/>
              <a:rect r="r" b="b" t="t" l="l"/>
              <a:pathLst>
                <a:path h="15370" w="3619247">
                  <a:moveTo>
                    <a:pt x="0" y="0"/>
                  </a:moveTo>
                  <a:lnTo>
                    <a:pt x="3619247" y="0"/>
                  </a:lnTo>
                  <a:lnTo>
                    <a:pt x="3619247" y="15370"/>
                  </a:lnTo>
                  <a:lnTo>
                    <a:pt x="0" y="15370"/>
                  </a:lnTo>
                  <a:close/>
                </a:path>
              </a:pathLst>
            </a:custGeom>
            <a:solidFill>
              <a:srgbClr val="BBA088"/>
            </a:solidFill>
          </p:spPr>
        </p:sp>
        <p:sp>
          <p:nvSpPr>
            <p:cNvPr name="TextBox 14" id="14"/>
            <p:cNvSpPr txBox="true"/>
            <p:nvPr/>
          </p:nvSpPr>
          <p:spPr>
            <a:xfrm>
              <a:off x="0" y="-38100"/>
              <a:ext cx="3619247" cy="5347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241544" y="2471414"/>
            <a:ext cx="474438" cy="474438"/>
            <a:chOff x="0" y="0"/>
            <a:chExt cx="632584" cy="632584"/>
          </a:xfrm>
        </p:grpSpPr>
        <p:grpSp>
          <p:nvGrpSpPr>
            <p:cNvPr name="Group 16" id="16"/>
            <p:cNvGrpSpPr/>
            <p:nvPr/>
          </p:nvGrpSpPr>
          <p:grpSpPr>
            <a:xfrm rot="0">
              <a:off x="0" y="0"/>
              <a:ext cx="632584" cy="63258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BA088"/>
              </a:solidFill>
            </p:spPr>
          </p:sp>
          <p:sp>
            <p:nvSpPr>
              <p:cNvPr name="TextBox 18" id="1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99925" y="150998"/>
              <a:ext cx="432733" cy="299431"/>
            </a:xfrm>
            <a:prstGeom prst="rect">
              <a:avLst/>
            </a:prstGeom>
          </p:spPr>
          <p:txBody>
            <a:bodyPr anchor="t" rtlCol="false" tIns="0" lIns="0" bIns="0" rIns="0">
              <a:spAutoFit/>
            </a:bodyPr>
            <a:lstStyle/>
            <a:p>
              <a:pPr algn="ctr">
                <a:lnSpc>
                  <a:spcPts val="1820"/>
                </a:lnSpc>
                <a:spcBef>
                  <a:spcPct val="0"/>
                </a:spcBef>
              </a:pPr>
              <a:r>
                <a:rPr lang="en-US" b="true" sz="1300">
                  <a:solidFill>
                    <a:srgbClr val="FFFFFF"/>
                  </a:solidFill>
                  <a:latin typeface="Open Sans Bold"/>
                  <a:ea typeface="Open Sans Bold"/>
                  <a:cs typeface="Open Sans Bold"/>
                  <a:sym typeface="Open Sans Bold"/>
                </a:rPr>
                <a:t>01</a:t>
              </a:r>
            </a:p>
          </p:txBody>
        </p:sp>
      </p:grpSp>
      <p:sp>
        <p:nvSpPr>
          <p:cNvPr name="TextBox 20" id="20"/>
          <p:cNvSpPr txBox="true"/>
          <p:nvPr/>
        </p:nvSpPr>
        <p:spPr>
          <a:xfrm rot="0">
            <a:off x="891559" y="2580362"/>
            <a:ext cx="5211008" cy="280670"/>
          </a:xfrm>
          <a:prstGeom prst="rect">
            <a:avLst/>
          </a:prstGeom>
        </p:spPr>
        <p:txBody>
          <a:bodyPr anchor="t" rtlCol="false" tIns="0" lIns="0" bIns="0" rIns="0">
            <a:spAutoFit/>
          </a:bodyPr>
          <a:lstStyle/>
          <a:p>
            <a:pPr algn="l">
              <a:lnSpc>
                <a:spcPts val="2379"/>
              </a:lnSpc>
              <a:spcBef>
                <a:spcPct val="0"/>
              </a:spcBef>
            </a:pPr>
            <a:r>
              <a:rPr lang="en-US" sz="1699">
                <a:solidFill>
                  <a:srgbClr val="FFFFFF"/>
                </a:solidFill>
                <a:latin typeface="Open Sans"/>
                <a:ea typeface="Open Sans"/>
                <a:cs typeface="Open Sans"/>
                <a:sym typeface="Open Sans"/>
              </a:rPr>
              <a:t>Register and Case tracking</a:t>
            </a:r>
          </a:p>
        </p:txBody>
      </p:sp>
      <p:sp>
        <p:nvSpPr>
          <p:cNvPr name="TextBox 21" id="21"/>
          <p:cNvSpPr txBox="true"/>
          <p:nvPr/>
        </p:nvSpPr>
        <p:spPr>
          <a:xfrm rot="0">
            <a:off x="891559" y="5070362"/>
            <a:ext cx="5211008" cy="280670"/>
          </a:xfrm>
          <a:prstGeom prst="rect">
            <a:avLst/>
          </a:prstGeom>
        </p:spPr>
        <p:txBody>
          <a:bodyPr anchor="t" rtlCol="false" tIns="0" lIns="0" bIns="0" rIns="0">
            <a:spAutoFit/>
          </a:bodyPr>
          <a:lstStyle/>
          <a:p>
            <a:pPr algn="l">
              <a:lnSpc>
                <a:spcPts val="2379"/>
              </a:lnSpc>
              <a:spcBef>
                <a:spcPct val="0"/>
              </a:spcBef>
            </a:pPr>
            <a:r>
              <a:rPr lang="en-US" sz="1699">
                <a:solidFill>
                  <a:srgbClr val="FFFFFF"/>
                </a:solidFill>
                <a:latin typeface="Open Sans"/>
                <a:ea typeface="Open Sans"/>
                <a:cs typeface="Open Sans"/>
                <a:sym typeface="Open Sans"/>
              </a:rPr>
              <a:t>Courtroom automation</a:t>
            </a:r>
          </a:p>
        </p:txBody>
      </p:sp>
      <p:grpSp>
        <p:nvGrpSpPr>
          <p:cNvPr name="Group 22" id="22"/>
          <p:cNvGrpSpPr/>
          <p:nvPr/>
        </p:nvGrpSpPr>
        <p:grpSpPr>
          <a:xfrm rot="0">
            <a:off x="241544" y="3304807"/>
            <a:ext cx="509918" cy="509918"/>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BA088"/>
            </a:solidFill>
          </p:spPr>
        </p:sp>
        <p:sp>
          <p:nvSpPr>
            <p:cNvPr name="TextBox 24" id="24"/>
            <p:cNvSpPr txBox="true"/>
            <p:nvPr/>
          </p:nvSpPr>
          <p:spPr>
            <a:xfrm>
              <a:off x="0" y="-38100"/>
              <a:ext cx="812800" cy="850900"/>
            </a:xfrm>
            <a:prstGeom prst="rect">
              <a:avLst/>
            </a:prstGeom>
          </p:spPr>
          <p:txBody>
            <a:bodyPr anchor="ctr" rtlCol="false" tIns="43338" lIns="43338" bIns="43338" rIns="43338"/>
            <a:lstStyle/>
            <a:p>
              <a:pPr algn="ctr">
                <a:lnSpc>
                  <a:spcPts val="2659"/>
                </a:lnSpc>
              </a:pPr>
            </a:p>
          </p:txBody>
        </p:sp>
      </p:grpSp>
      <p:grpSp>
        <p:nvGrpSpPr>
          <p:cNvPr name="Group 25" id="25"/>
          <p:cNvGrpSpPr/>
          <p:nvPr/>
        </p:nvGrpSpPr>
        <p:grpSpPr>
          <a:xfrm rot="0">
            <a:off x="241544" y="4176675"/>
            <a:ext cx="509918" cy="509918"/>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BA088"/>
            </a:solidFill>
          </p:spPr>
        </p:sp>
        <p:sp>
          <p:nvSpPr>
            <p:cNvPr name="TextBox 27" id="27"/>
            <p:cNvSpPr txBox="true"/>
            <p:nvPr/>
          </p:nvSpPr>
          <p:spPr>
            <a:xfrm>
              <a:off x="0" y="-38100"/>
              <a:ext cx="812800" cy="850900"/>
            </a:xfrm>
            <a:prstGeom prst="rect">
              <a:avLst/>
            </a:prstGeom>
          </p:spPr>
          <p:txBody>
            <a:bodyPr anchor="ctr" rtlCol="false" tIns="43338" lIns="43338" bIns="43338" rIns="43338"/>
            <a:lstStyle/>
            <a:p>
              <a:pPr algn="ctr">
                <a:lnSpc>
                  <a:spcPts val="2659"/>
                </a:lnSpc>
              </a:pPr>
            </a:p>
          </p:txBody>
        </p:sp>
      </p:grpSp>
      <p:grpSp>
        <p:nvGrpSpPr>
          <p:cNvPr name="Group 28" id="28"/>
          <p:cNvGrpSpPr/>
          <p:nvPr/>
        </p:nvGrpSpPr>
        <p:grpSpPr>
          <a:xfrm rot="0">
            <a:off x="241544" y="5019856"/>
            <a:ext cx="509918" cy="509918"/>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BA088"/>
            </a:solidFill>
          </p:spPr>
        </p:sp>
        <p:sp>
          <p:nvSpPr>
            <p:cNvPr name="TextBox 30" id="30"/>
            <p:cNvSpPr txBox="true"/>
            <p:nvPr/>
          </p:nvSpPr>
          <p:spPr>
            <a:xfrm>
              <a:off x="0" y="-38100"/>
              <a:ext cx="812800" cy="850900"/>
            </a:xfrm>
            <a:prstGeom prst="rect">
              <a:avLst/>
            </a:prstGeom>
          </p:spPr>
          <p:txBody>
            <a:bodyPr anchor="ctr" rtlCol="false" tIns="43338" lIns="43338" bIns="43338" rIns="43338"/>
            <a:lstStyle/>
            <a:p>
              <a:pPr algn="ctr">
                <a:lnSpc>
                  <a:spcPts val="2659"/>
                </a:lnSpc>
              </a:pPr>
            </a:p>
          </p:txBody>
        </p:sp>
      </p:grpSp>
      <p:sp>
        <p:nvSpPr>
          <p:cNvPr name="TextBox 31" id="31"/>
          <p:cNvSpPr txBox="true"/>
          <p:nvPr/>
        </p:nvSpPr>
        <p:spPr>
          <a:xfrm rot="0">
            <a:off x="891559" y="5904897"/>
            <a:ext cx="5211008" cy="280670"/>
          </a:xfrm>
          <a:prstGeom prst="rect">
            <a:avLst/>
          </a:prstGeom>
        </p:spPr>
        <p:txBody>
          <a:bodyPr anchor="t" rtlCol="false" tIns="0" lIns="0" bIns="0" rIns="0">
            <a:spAutoFit/>
          </a:bodyPr>
          <a:lstStyle/>
          <a:p>
            <a:pPr algn="l">
              <a:lnSpc>
                <a:spcPts val="2379"/>
              </a:lnSpc>
              <a:spcBef>
                <a:spcPct val="0"/>
              </a:spcBef>
            </a:pPr>
            <a:r>
              <a:rPr lang="en-US" sz="1699">
                <a:solidFill>
                  <a:srgbClr val="FFFFFF"/>
                </a:solidFill>
                <a:latin typeface="Open Sans"/>
                <a:ea typeface="Open Sans"/>
                <a:cs typeface="Open Sans"/>
                <a:sym typeface="Open Sans"/>
              </a:rPr>
              <a:t>Dashboards &amp; reports</a:t>
            </a:r>
          </a:p>
        </p:txBody>
      </p:sp>
      <p:sp>
        <p:nvSpPr>
          <p:cNvPr name="TextBox 32" id="32"/>
          <p:cNvSpPr txBox="true"/>
          <p:nvPr/>
        </p:nvSpPr>
        <p:spPr>
          <a:xfrm rot="0">
            <a:off x="891559" y="3441204"/>
            <a:ext cx="5211008" cy="280670"/>
          </a:xfrm>
          <a:prstGeom prst="rect">
            <a:avLst/>
          </a:prstGeom>
        </p:spPr>
        <p:txBody>
          <a:bodyPr anchor="t" rtlCol="false" tIns="0" lIns="0" bIns="0" rIns="0">
            <a:spAutoFit/>
          </a:bodyPr>
          <a:lstStyle/>
          <a:p>
            <a:pPr algn="l">
              <a:lnSpc>
                <a:spcPts val="2379"/>
              </a:lnSpc>
              <a:spcBef>
                <a:spcPct val="0"/>
              </a:spcBef>
            </a:pPr>
            <a:r>
              <a:rPr lang="en-US" sz="1699">
                <a:solidFill>
                  <a:srgbClr val="FFFFFF"/>
                </a:solidFill>
                <a:latin typeface="Open Sans"/>
                <a:ea typeface="Open Sans"/>
                <a:cs typeface="Open Sans"/>
                <a:sym typeface="Open Sans"/>
              </a:rPr>
              <a:t>Document e-filing</a:t>
            </a:r>
          </a:p>
        </p:txBody>
      </p:sp>
      <p:sp>
        <p:nvSpPr>
          <p:cNvPr name="TextBox 33" id="33"/>
          <p:cNvSpPr txBox="true"/>
          <p:nvPr/>
        </p:nvSpPr>
        <p:spPr>
          <a:xfrm rot="0">
            <a:off x="891559" y="6923161"/>
            <a:ext cx="5211008" cy="280670"/>
          </a:xfrm>
          <a:prstGeom prst="rect">
            <a:avLst/>
          </a:prstGeom>
        </p:spPr>
        <p:txBody>
          <a:bodyPr anchor="t" rtlCol="false" tIns="0" lIns="0" bIns="0" rIns="0">
            <a:spAutoFit/>
          </a:bodyPr>
          <a:lstStyle/>
          <a:p>
            <a:pPr algn="l">
              <a:lnSpc>
                <a:spcPts val="2379"/>
              </a:lnSpc>
              <a:spcBef>
                <a:spcPct val="0"/>
              </a:spcBef>
            </a:pPr>
            <a:r>
              <a:rPr lang="en-US" sz="1699">
                <a:solidFill>
                  <a:srgbClr val="FFFFFF"/>
                </a:solidFill>
                <a:latin typeface="Open Sans"/>
                <a:ea typeface="Open Sans"/>
                <a:cs typeface="Open Sans"/>
                <a:sym typeface="Open Sans"/>
              </a:rPr>
              <a:t>Public access porta</a:t>
            </a:r>
          </a:p>
        </p:txBody>
      </p:sp>
      <p:sp>
        <p:nvSpPr>
          <p:cNvPr name="TextBox 34" id="34"/>
          <p:cNvSpPr txBox="true"/>
          <p:nvPr/>
        </p:nvSpPr>
        <p:spPr>
          <a:xfrm rot="0">
            <a:off x="891559" y="4256292"/>
            <a:ext cx="5211008" cy="280670"/>
          </a:xfrm>
          <a:prstGeom prst="rect">
            <a:avLst/>
          </a:prstGeom>
        </p:spPr>
        <p:txBody>
          <a:bodyPr anchor="t" rtlCol="false" tIns="0" lIns="0" bIns="0" rIns="0">
            <a:spAutoFit/>
          </a:bodyPr>
          <a:lstStyle/>
          <a:p>
            <a:pPr algn="l">
              <a:lnSpc>
                <a:spcPts val="2379"/>
              </a:lnSpc>
              <a:spcBef>
                <a:spcPct val="0"/>
              </a:spcBef>
            </a:pPr>
            <a:r>
              <a:rPr lang="en-US" sz="1699">
                <a:solidFill>
                  <a:srgbClr val="FFFFFF"/>
                </a:solidFill>
                <a:latin typeface="Open Sans"/>
                <a:ea typeface="Open Sans"/>
                <a:cs typeface="Open Sans"/>
                <a:sym typeface="Open Sans"/>
              </a:rPr>
              <a:t>Role-based access</a:t>
            </a:r>
          </a:p>
        </p:txBody>
      </p:sp>
      <p:sp>
        <p:nvSpPr>
          <p:cNvPr name="TextBox 35" id="35"/>
          <p:cNvSpPr txBox="true"/>
          <p:nvPr/>
        </p:nvSpPr>
        <p:spPr>
          <a:xfrm rot="0">
            <a:off x="891559" y="7918854"/>
            <a:ext cx="5211008" cy="280670"/>
          </a:xfrm>
          <a:prstGeom prst="rect">
            <a:avLst/>
          </a:prstGeom>
        </p:spPr>
        <p:txBody>
          <a:bodyPr anchor="t" rtlCol="false" tIns="0" lIns="0" bIns="0" rIns="0">
            <a:spAutoFit/>
          </a:bodyPr>
          <a:lstStyle/>
          <a:p>
            <a:pPr algn="l">
              <a:lnSpc>
                <a:spcPts val="2379"/>
              </a:lnSpc>
              <a:spcBef>
                <a:spcPct val="0"/>
              </a:spcBef>
            </a:pPr>
            <a:r>
              <a:rPr lang="en-US" sz="1699">
                <a:solidFill>
                  <a:srgbClr val="FFFFFF"/>
                </a:solidFill>
                <a:latin typeface="Open Sans"/>
                <a:ea typeface="Open Sans"/>
                <a:cs typeface="Open Sans"/>
                <a:sym typeface="Open Sans"/>
              </a:rPr>
              <a:t>Crime search tools</a:t>
            </a:r>
          </a:p>
        </p:txBody>
      </p:sp>
      <p:grpSp>
        <p:nvGrpSpPr>
          <p:cNvPr name="Group 36" id="36"/>
          <p:cNvGrpSpPr/>
          <p:nvPr/>
        </p:nvGrpSpPr>
        <p:grpSpPr>
          <a:xfrm rot="0">
            <a:off x="241544" y="5933472"/>
            <a:ext cx="509918" cy="509918"/>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BA088"/>
            </a:solidFill>
          </p:spPr>
        </p:sp>
        <p:sp>
          <p:nvSpPr>
            <p:cNvPr name="TextBox 38" id="38"/>
            <p:cNvSpPr txBox="true"/>
            <p:nvPr/>
          </p:nvSpPr>
          <p:spPr>
            <a:xfrm>
              <a:off x="0" y="-38100"/>
              <a:ext cx="812800" cy="850900"/>
            </a:xfrm>
            <a:prstGeom prst="rect">
              <a:avLst/>
            </a:prstGeom>
          </p:spPr>
          <p:txBody>
            <a:bodyPr anchor="ctr" rtlCol="false" tIns="43338" lIns="43338" bIns="43338" rIns="43338"/>
            <a:lstStyle/>
            <a:p>
              <a:pPr algn="ctr">
                <a:lnSpc>
                  <a:spcPts val="2659"/>
                </a:lnSpc>
              </a:pPr>
            </a:p>
          </p:txBody>
        </p:sp>
      </p:grpSp>
      <p:grpSp>
        <p:nvGrpSpPr>
          <p:cNvPr name="Group 39" id="39"/>
          <p:cNvGrpSpPr/>
          <p:nvPr/>
        </p:nvGrpSpPr>
        <p:grpSpPr>
          <a:xfrm rot="0">
            <a:off x="241544" y="6843441"/>
            <a:ext cx="509918" cy="509918"/>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BA088"/>
            </a:solidFill>
          </p:spPr>
        </p:sp>
        <p:sp>
          <p:nvSpPr>
            <p:cNvPr name="TextBox 41" id="41"/>
            <p:cNvSpPr txBox="true"/>
            <p:nvPr/>
          </p:nvSpPr>
          <p:spPr>
            <a:xfrm>
              <a:off x="0" y="-38100"/>
              <a:ext cx="812800" cy="850900"/>
            </a:xfrm>
            <a:prstGeom prst="rect">
              <a:avLst/>
            </a:prstGeom>
          </p:spPr>
          <p:txBody>
            <a:bodyPr anchor="ctr" rtlCol="false" tIns="43338" lIns="43338" bIns="43338" rIns="43338"/>
            <a:lstStyle/>
            <a:p>
              <a:pPr algn="ctr">
                <a:lnSpc>
                  <a:spcPts val="2659"/>
                </a:lnSpc>
              </a:pPr>
            </a:p>
          </p:txBody>
        </p:sp>
      </p:grpSp>
      <p:grpSp>
        <p:nvGrpSpPr>
          <p:cNvPr name="Group 42" id="42"/>
          <p:cNvGrpSpPr/>
          <p:nvPr/>
        </p:nvGrpSpPr>
        <p:grpSpPr>
          <a:xfrm rot="0">
            <a:off x="241544" y="7839134"/>
            <a:ext cx="509918" cy="509918"/>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BA088"/>
            </a:solidFill>
          </p:spPr>
        </p:sp>
        <p:sp>
          <p:nvSpPr>
            <p:cNvPr name="TextBox 44" id="44"/>
            <p:cNvSpPr txBox="true"/>
            <p:nvPr/>
          </p:nvSpPr>
          <p:spPr>
            <a:xfrm>
              <a:off x="0" y="-38100"/>
              <a:ext cx="812800" cy="850900"/>
            </a:xfrm>
            <a:prstGeom prst="rect">
              <a:avLst/>
            </a:prstGeom>
          </p:spPr>
          <p:txBody>
            <a:bodyPr anchor="ctr" rtlCol="false" tIns="43338" lIns="43338" bIns="43338" rIns="43338"/>
            <a:lstStyle/>
            <a:p>
              <a:pPr algn="ctr">
                <a:lnSpc>
                  <a:spcPts val="2659"/>
                </a:lnSpc>
              </a:pPr>
            </a:p>
          </p:txBody>
        </p:sp>
      </p:grpSp>
      <p:grpSp>
        <p:nvGrpSpPr>
          <p:cNvPr name="Group 45" id="45"/>
          <p:cNvGrpSpPr/>
          <p:nvPr/>
        </p:nvGrpSpPr>
        <p:grpSpPr>
          <a:xfrm rot="0">
            <a:off x="241544" y="8772862"/>
            <a:ext cx="509918" cy="510022"/>
            <a:chOff x="0" y="0"/>
            <a:chExt cx="679891" cy="680029"/>
          </a:xfrm>
        </p:grpSpPr>
        <p:grpSp>
          <p:nvGrpSpPr>
            <p:cNvPr name="Group 46" id="46"/>
            <p:cNvGrpSpPr/>
            <p:nvPr/>
          </p:nvGrpSpPr>
          <p:grpSpPr>
            <a:xfrm rot="0">
              <a:off x="0" y="0"/>
              <a:ext cx="679891" cy="680029"/>
              <a:chOff x="0" y="0"/>
              <a:chExt cx="812800" cy="812966"/>
            </a:xfrm>
          </p:grpSpPr>
          <p:sp>
            <p:nvSpPr>
              <p:cNvPr name="Freeform 47" id="47"/>
              <p:cNvSpPr/>
              <p:nvPr/>
            </p:nvSpPr>
            <p:spPr>
              <a:xfrm flipH="false" flipV="false" rot="0">
                <a:off x="0" y="0"/>
                <a:ext cx="812800" cy="812966"/>
              </a:xfrm>
              <a:custGeom>
                <a:avLst/>
                <a:gdLst/>
                <a:ahLst/>
                <a:cxnLst/>
                <a:rect r="r" b="b" t="t" l="l"/>
                <a:pathLst>
                  <a:path h="812966" w="812800">
                    <a:moveTo>
                      <a:pt x="0" y="0"/>
                    </a:moveTo>
                    <a:lnTo>
                      <a:pt x="812800" y="0"/>
                    </a:lnTo>
                    <a:lnTo>
                      <a:pt x="812800" y="812966"/>
                    </a:lnTo>
                    <a:lnTo>
                      <a:pt x="0" y="812966"/>
                    </a:lnTo>
                    <a:close/>
                  </a:path>
                </a:pathLst>
              </a:custGeom>
              <a:solidFill>
                <a:srgbClr val="BBA088"/>
              </a:solidFill>
            </p:spPr>
          </p:sp>
          <p:sp>
            <p:nvSpPr>
              <p:cNvPr name="TextBox 48" id="48"/>
              <p:cNvSpPr txBox="true"/>
              <p:nvPr/>
            </p:nvSpPr>
            <p:spPr>
              <a:xfrm>
                <a:off x="0" y="-38100"/>
                <a:ext cx="812800" cy="851066"/>
              </a:xfrm>
              <a:prstGeom prst="rect">
                <a:avLst/>
              </a:prstGeom>
            </p:spPr>
            <p:txBody>
              <a:bodyPr anchor="ctr" rtlCol="false" tIns="43338" lIns="43338" bIns="43338" rIns="43338"/>
              <a:lstStyle/>
              <a:p>
                <a:pPr algn="ctr">
                  <a:lnSpc>
                    <a:spcPts val="2659"/>
                  </a:lnSpc>
                </a:pPr>
              </a:p>
            </p:txBody>
          </p:sp>
        </p:grpSp>
        <p:sp>
          <p:nvSpPr>
            <p:cNvPr name="TextBox 49" id="49"/>
            <p:cNvSpPr txBox="true"/>
            <p:nvPr/>
          </p:nvSpPr>
          <p:spPr>
            <a:xfrm rot="0">
              <a:off x="107398" y="170933"/>
              <a:ext cx="465094" cy="309588"/>
            </a:xfrm>
            <a:prstGeom prst="rect">
              <a:avLst/>
            </a:prstGeom>
          </p:spPr>
          <p:txBody>
            <a:bodyPr anchor="t" rtlCol="false" tIns="0" lIns="0" bIns="0" rIns="0">
              <a:spAutoFit/>
            </a:bodyPr>
            <a:lstStyle/>
            <a:p>
              <a:pPr algn="ctr">
                <a:lnSpc>
                  <a:spcPts val="1956"/>
                </a:lnSpc>
                <a:spcBef>
                  <a:spcPct val="0"/>
                </a:spcBef>
              </a:pPr>
              <a:r>
                <a:rPr lang="en-US" b="true" sz="1397">
                  <a:solidFill>
                    <a:srgbClr val="FFFFFF"/>
                  </a:solidFill>
                  <a:latin typeface="Open Sans Bold"/>
                  <a:ea typeface="Open Sans Bold"/>
                  <a:cs typeface="Open Sans Bold"/>
                  <a:sym typeface="Open Sans Bold"/>
                </a:rPr>
                <a:t>08</a:t>
              </a:r>
            </a:p>
          </p:txBody>
        </p:sp>
      </p:grpSp>
      <p:grpSp>
        <p:nvGrpSpPr>
          <p:cNvPr name="Group 50" id="50"/>
          <p:cNvGrpSpPr/>
          <p:nvPr/>
        </p:nvGrpSpPr>
        <p:grpSpPr>
          <a:xfrm rot="0">
            <a:off x="241544" y="9706695"/>
            <a:ext cx="509918" cy="509918"/>
            <a:chOff x="0" y="0"/>
            <a:chExt cx="812800" cy="812800"/>
          </a:xfrm>
        </p:grpSpPr>
        <p:sp>
          <p:nvSpPr>
            <p:cNvPr name="Freeform 51" id="5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BA088"/>
            </a:solidFill>
          </p:spPr>
        </p:sp>
        <p:sp>
          <p:nvSpPr>
            <p:cNvPr name="TextBox 52" id="52"/>
            <p:cNvSpPr txBox="true"/>
            <p:nvPr/>
          </p:nvSpPr>
          <p:spPr>
            <a:xfrm>
              <a:off x="0" y="-38100"/>
              <a:ext cx="812800" cy="850900"/>
            </a:xfrm>
            <a:prstGeom prst="rect">
              <a:avLst/>
            </a:prstGeom>
          </p:spPr>
          <p:txBody>
            <a:bodyPr anchor="ctr" rtlCol="false" tIns="43338" lIns="43338" bIns="43338" rIns="43338"/>
            <a:lstStyle/>
            <a:p>
              <a:pPr algn="ctr">
                <a:lnSpc>
                  <a:spcPts val="2659"/>
                </a:lnSpc>
              </a:pPr>
            </a:p>
          </p:txBody>
        </p:sp>
      </p:grpSp>
      <p:grpSp>
        <p:nvGrpSpPr>
          <p:cNvPr name="Group 53" id="53"/>
          <p:cNvGrpSpPr/>
          <p:nvPr/>
        </p:nvGrpSpPr>
        <p:grpSpPr>
          <a:xfrm rot="0">
            <a:off x="5847608" y="2471414"/>
            <a:ext cx="509918" cy="509918"/>
            <a:chOff x="0" y="0"/>
            <a:chExt cx="812800" cy="812800"/>
          </a:xfrm>
        </p:grpSpPr>
        <p:sp>
          <p:nvSpPr>
            <p:cNvPr name="Freeform 54" id="5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BA088"/>
            </a:solidFill>
          </p:spPr>
        </p:sp>
        <p:sp>
          <p:nvSpPr>
            <p:cNvPr name="TextBox 55" id="55"/>
            <p:cNvSpPr txBox="true"/>
            <p:nvPr/>
          </p:nvSpPr>
          <p:spPr>
            <a:xfrm>
              <a:off x="0" y="-38100"/>
              <a:ext cx="812800" cy="850900"/>
            </a:xfrm>
            <a:prstGeom prst="rect">
              <a:avLst/>
            </a:prstGeom>
          </p:spPr>
          <p:txBody>
            <a:bodyPr anchor="ctr" rtlCol="false" tIns="43338" lIns="43338" bIns="43338" rIns="43338"/>
            <a:lstStyle/>
            <a:p>
              <a:pPr algn="ctr">
                <a:lnSpc>
                  <a:spcPts val="2659"/>
                </a:lnSpc>
              </a:pPr>
            </a:p>
          </p:txBody>
        </p:sp>
      </p:grpSp>
      <p:grpSp>
        <p:nvGrpSpPr>
          <p:cNvPr name="Group 56" id="56"/>
          <p:cNvGrpSpPr/>
          <p:nvPr/>
        </p:nvGrpSpPr>
        <p:grpSpPr>
          <a:xfrm rot="0">
            <a:off x="5847608" y="3304807"/>
            <a:ext cx="509918" cy="509918"/>
            <a:chOff x="0" y="0"/>
            <a:chExt cx="812800" cy="812800"/>
          </a:xfrm>
        </p:grpSpPr>
        <p:sp>
          <p:nvSpPr>
            <p:cNvPr name="Freeform 57" id="5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BA088"/>
            </a:solidFill>
          </p:spPr>
        </p:sp>
        <p:sp>
          <p:nvSpPr>
            <p:cNvPr name="TextBox 58" id="58"/>
            <p:cNvSpPr txBox="true"/>
            <p:nvPr/>
          </p:nvSpPr>
          <p:spPr>
            <a:xfrm>
              <a:off x="0" y="-38100"/>
              <a:ext cx="812800" cy="850900"/>
            </a:xfrm>
            <a:prstGeom prst="rect">
              <a:avLst/>
            </a:prstGeom>
          </p:spPr>
          <p:txBody>
            <a:bodyPr anchor="ctr" rtlCol="false" tIns="43338" lIns="43338" bIns="43338" rIns="43338"/>
            <a:lstStyle/>
            <a:p>
              <a:pPr algn="ctr">
                <a:lnSpc>
                  <a:spcPts val="2659"/>
                </a:lnSpc>
              </a:pPr>
            </a:p>
          </p:txBody>
        </p:sp>
      </p:grpSp>
      <p:grpSp>
        <p:nvGrpSpPr>
          <p:cNvPr name="Group 59" id="59"/>
          <p:cNvGrpSpPr/>
          <p:nvPr/>
        </p:nvGrpSpPr>
        <p:grpSpPr>
          <a:xfrm rot="0">
            <a:off x="5847608" y="4186462"/>
            <a:ext cx="509918" cy="509918"/>
            <a:chOff x="0" y="0"/>
            <a:chExt cx="812800" cy="812800"/>
          </a:xfrm>
        </p:grpSpPr>
        <p:sp>
          <p:nvSpPr>
            <p:cNvPr name="Freeform 60" id="60"/>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BA088"/>
            </a:solidFill>
          </p:spPr>
        </p:sp>
        <p:sp>
          <p:nvSpPr>
            <p:cNvPr name="TextBox 61" id="61"/>
            <p:cNvSpPr txBox="true"/>
            <p:nvPr/>
          </p:nvSpPr>
          <p:spPr>
            <a:xfrm>
              <a:off x="0" y="-38100"/>
              <a:ext cx="812800" cy="850900"/>
            </a:xfrm>
            <a:prstGeom prst="rect">
              <a:avLst/>
            </a:prstGeom>
          </p:spPr>
          <p:txBody>
            <a:bodyPr anchor="ctr" rtlCol="false" tIns="43338" lIns="43338" bIns="43338" rIns="43338"/>
            <a:lstStyle/>
            <a:p>
              <a:pPr algn="ctr">
                <a:lnSpc>
                  <a:spcPts val="2659"/>
                </a:lnSpc>
              </a:pPr>
            </a:p>
          </p:txBody>
        </p:sp>
      </p:grpSp>
      <p:grpSp>
        <p:nvGrpSpPr>
          <p:cNvPr name="Group 62" id="62"/>
          <p:cNvGrpSpPr/>
          <p:nvPr/>
        </p:nvGrpSpPr>
        <p:grpSpPr>
          <a:xfrm rot="0">
            <a:off x="5847608" y="5019856"/>
            <a:ext cx="509918" cy="509918"/>
            <a:chOff x="0" y="0"/>
            <a:chExt cx="812800" cy="812800"/>
          </a:xfrm>
        </p:grpSpPr>
        <p:sp>
          <p:nvSpPr>
            <p:cNvPr name="Freeform 63" id="6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BA088"/>
            </a:solidFill>
          </p:spPr>
        </p:sp>
        <p:sp>
          <p:nvSpPr>
            <p:cNvPr name="TextBox 64" id="64"/>
            <p:cNvSpPr txBox="true"/>
            <p:nvPr/>
          </p:nvSpPr>
          <p:spPr>
            <a:xfrm>
              <a:off x="0" y="-38100"/>
              <a:ext cx="812800" cy="850900"/>
            </a:xfrm>
            <a:prstGeom prst="rect">
              <a:avLst/>
            </a:prstGeom>
          </p:spPr>
          <p:txBody>
            <a:bodyPr anchor="ctr" rtlCol="false" tIns="43338" lIns="43338" bIns="43338" rIns="43338"/>
            <a:lstStyle/>
            <a:p>
              <a:pPr algn="ctr">
                <a:lnSpc>
                  <a:spcPts val="2659"/>
                </a:lnSpc>
              </a:pPr>
            </a:p>
          </p:txBody>
        </p:sp>
      </p:grpSp>
      <p:grpSp>
        <p:nvGrpSpPr>
          <p:cNvPr name="Group 65" id="65"/>
          <p:cNvGrpSpPr/>
          <p:nvPr/>
        </p:nvGrpSpPr>
        <p:grpSpPr>
          <a:xfrm rot="0">
            <a:off x="5847608" y="5933472"/>
            <a:ext cx="509918" cy="509918"/>
            <a:chOff x="0" y="0"/>
            <a:chExt cx="812800" cy="812800"/>
          </a:xfrm>
        </p:grpSpPr>
        <p:sp>
          <p:nvSpPr>
            <p:cNvPr name="Freeform 66" id="6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BA088"/>
            </a:solidFill>
          </p:spPr>
        </p:sp>
        <p:sp>
          <p:nvSpPr>
            <p:cNvPr name="TextBox 67" id="67"/>
            <p:cNvSpPr txBox="true"/>
            <p:nvPr/>
          </p:nvSpPr>
          <p:spPr>
            <a:xfrm>
              <a:off x="0" y="-38100"/>
              <a:ext cx="812800" cy="850900"/>
            </a:xfrm>
            <a:prstGeom prst="rect">
              <a:avLst/>
            </a:prstGeom>
          </p:spPr>
          <p:txBody>
            <a:bodyPr anchor="ctr" rtlCol="false" tIns="43338" lIns="43338" bIns="43338" rIns="43338"/>
            <a:lstStyle/>
            <a:p>
              <a:pPr algn="ctr">
                <a:lnSpc>
                  <a:spcPts val="2659"/>
                </a:lnSpc>
              </a:pPr>
            </a:p>
          </p:txBody>
        </p:sp>
      </p:grpSp>
      <p:grpSp>
        <p:nvGrpSpPr>
          <p:cNvPr name="Group 68" id="68"/>
          <p:cNvGrpSpPr/>
          <p:nvPr/>
        </p:nvGrpSpPr>
        <p:grpSpPr>
          <a:xfrm rot="0">
            <a:off x="5847608" y="6766866"/>
            <a:ext cx="509918" cy="509918"/>
            <a:chOff x="0" y="0"/>
            <a:chExt cx="812800" cy="812800"/>
          </a:xfrm>
        </p:grpSpPr>
        <p:sp>
          <p:nvSpPr>
            <p:cNvPr name="Freeform 69" id="6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BA088"/>
            </a:solidFill>
          </p:spPr>
        </p:sp>
        <p:sp>
          <p:nvSpPr>
            <p:cNvPr name="TextBox 70" id="70"/>
            <p:cNvSpPr txBox="true"/>
            <p:nvPr/>
          </p:nvSpPr>
          <p:spPr>
            <a:xfrm>
              <a:off x="0" y="-38100"/>
              <a:ext cx="812800" cy="850900"/>
            </a:xfrm>
            <a:prstGeom prst="rect">
              <a:avLst/>
            </a:prstGeom>
          </p:spPr>
          <p:txBody>
            <a:bodyPr anchor="ctr" rtlCol="false" tIns="43338" lIns="43338" bIns="43338" rIns="43338"/>
            <a:lstStyle/>
            <a:p>
              <a:pPr algn="ctr">
                <a:lnSpc>
                  <a:spcPts val="2659"/>
                </a:lnSpc>
              </a:pPr>
            </a:p>
          </p:txBody>
        </p:sp>
      </p:grpSp>
      <p:grpSp>
        <p:nvGrpSpPr>
          <p:cNvPr name="Group 71" id="71"/>
          <p:cNvGrpSpPr/>
          <p:nvPr/>
        </p:nvGrpSpPr>
        <p:grpSpPr>
          <a:xfrm rot="0">
            <a:off x="5847608" y="7733806"/>
            <a:ext cx="509918" cy="509918"/>
            <a:chOff x="0" y="0"/>
            <a:chExt cx="812800" cy="812800"/>
          </a:xfrm>
        </p:grpSpPr>
        <p:sp>
          <p:nvSpPr>
            <p:cNvPr name="Freeform 72" id="7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BA088"/>
            </a:solidFill>
          </p:spPr>
        </p:sp>
        <p:sp>
          <p:nvSpPr>
            <p:cNvPr name="TextBox 73" id="73"/>
            <p:cNvSpPr txBox="true"/>
            <p:nvPr/>
          </p:nvSpPr>
          <p:spPr>
            <a:xfrm>
              <a:off x="0" y="-38100"/>
              <a:ext cx="812800" cy="850900"/>
            </a:xfrm>
            <a:prstGeom prst="rect">
              <a:avLst/>
            </a:prstGeom>
          </p:spPr>
          <p:txBody>
            <a:bodyPr anchor="ctr" rtlCol="false" tIns="43338" lIns="43338" bIns="43338" rIns="43338"/>
            <a:lstStyle/>
            <a:p>
              <a:pPr algn="ctr">
                <a:lnSpc>
                  <a:spcPts val="2659"/>
                </a:lnSpc>
              </a:pPr>
            </a:p>
          </p:txBody>
        </p:sp>
      </p:grpSp>
      <p:sp>
        <p:nvSpPr>
          <p:cNvPr name="Freeform 74" id="74"/>
          <p:cNvSpPr/>
          <p:nvPr/>
        </p:nvSpPr>
        <p:spPr>
          <a:xfrm flipH="false" flipV="false" rot="0">
            <a:off x="294748" y="319480"/>
            <a:ext cx="733952" cy="705512"/>
          </a:xfrm>
          <a:custGeom>
            <a:avLst/>
            <a:gdLst/>
            <a:ahLst/>
            <a:cxnLst/>
            <a:rect r="r" b="b" t="t" l="l"/>
            <a:pathLst>
              <a:path h="705512" w="733952">
                <a:moveTo>
                  <a:pt x="0" y="0"/>
                </a:moveTo>
                <a:lnTo>
                  <a:pt x="733952" y="0"/>
                </a:lnTo>
                <a:lnTo>
                  <a:pt x="733952" y="705511"/>
                </a:lnTo>
                <a:lnTo>
                  <a:pt x="0" y="7055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5" id="75"/>
          <p:cNvSpPr/>
          <p:nvPr/>
        </p:nvSpPr>
        <p:spPr>
          <a:xfrm flipH="false" flipV="false" rot="0">
            <a:off x="10355544" y="2471414"/>
            <a:ext cx="2692889" cy="2692889"/>
          </a:xfrm>
          <a:custGeom>
            <a:avLst/>
            <a:gdLst/>
            <a:ahLst/>
            <a:cxnLst/>
            <a:rect r="r" b="b" t="t" l="l"/>
            <a:pathLst>
              <a:path h="2692889" w="2692889">
                <a:moveTo>
                  <a:pt x="0" y="0"/>
                </a:moveTo>
                <a:lnTo>
                  <a:pt x="2692890" y="0"/>
                </a:lnTo>
                <a:lnTo>
                  <a:pt x="2692890" y="2692889"/>
                </a:lnTo>
                <a:lnTo>
                  <a:pt x="0" y="26928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6" id="76"/>
          <p:cNvSpPr/>
          <p:nvPr/>
        </p:nvSpPr>
        <p:spPr>
          <a:xfrm flipH="false" flipV="false" rot="0">
            <a:off x="13938428" y="2208949"/>
            <a:ext cx="3014229" cy="2912499"/>
          </a:xfrm>
          <a:custGeom>
            <a:avLst/>
            <a:gdLst/>
            <a:ahLst/>
            <a:cxnLst/>
            <a:rect r="r" b="b" t="t" l="l"/>
            <a:pathLst>
              <a:path h="2912499" w="3014229">
                <a:moveTo>
                  <a:pt x="0" y="0"/>
                </a:moveTo>
                <a:lnTo>
                  <a:pt x="3014229" y="0"/>
                </a:lnTo>
                <a:lnTo>
                  <a:pt x="3014229" y="2912499"/>
                </a:lnTo>
                <a:lnTo>
                  <a:pt x="0" y="29124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7" id="77"/>
          <p:cNvSpPr/>
          <p:nvPr/>
        </p:nvSpPr>
        <p:spPr>
          <a:xfrm flipH="false" flipV="false" rot="0">
            <a:off x="10355544" y="5423086"/>
            <a:ext cx="2714708" cy="2687561"/>
          </a:xfrm>
          <a:custGeom>
            <a:avLst/>
            <a:gdLst/>
            <a:ahLst/>
            <a:cxnLst/>
            <a:rect r="r" b="b" t="t" l="l"/>
            <a:pathLst>
              <a:path h="2687561" w="2714708">
                <a:moveTo>
                  <a:pt x="0" y="0"/>
                </a:moveTo>
                <a:lnTo>
                  <a:pt x="2714708" y="0"/>
                </a:lnTo>
                <a:lnTo>
                  <a:pt x="2714708" y="2687560"/>
                </a:lnTo>
                <a:lnTo>
                  <a:pt x="0" y="268756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8" id="78"/>
          <p:cNvSpPr/>
          <p:nvPr/>
        </p:nvSpPr>
        <p:spPr>
          <a:xfrm flipH="false" flipV="false" rot="0">
            <a:off x="14386875" y="5789327"/>
            <a:ext cx="2565782" cy="2618145"/>
          </a:xfrm>
          <a:custGeom>
            <a:avLst/>
            <a:gdLst/>
            <a:ahLst/>
            <a:cxnLst/>
            <a:rect r="r" b="b" t="t" l="l"/>
            <a:pathLst>
              <a:path h="2618145" w="2565782">
                <a:moveTo>
                  <a:pt x="0" y="0"/>
                </a:moveTo>
                <a:lnTo>
                  <a:pt x="2565782" y="0"/>
                </a:lnTo>
                <a:lnTo>
                  <a:pt x="2565782" y="2618145"/>
                </a:lnTo>
                <a:lnTo>
                  <a:pt x="0" y="261814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9" id="79"/>
          <p:cNvSpPr txBox="true"/>
          <p:nvPr/>
        </p:nvSpPr>
        <p:spPr>
          <a:xfrm rot="0">
            <a:off x="17436248" y="9574287"/>
            <a:ext cx="674803" cy="349250"/>
          </a:xfrm>
          <a:prstGeom prst="rect">
            <a:avLst/>
          </a:prstGeom>
        </p:spPr>
        <p:txBody>
          <a:bodyPr anchor="t" rtlCol="false" tIns="0" lIns="0" bIns="0" rIns="0">
            <a:spAutoFit/>
          </a:bodyPr>
          <a:lstStyle/>
          <a:p>
            <a:pPr algn="ctr">
              <a:lnSpc>
                <a:spcPts val="2800"/>
              </a:lnSpc>
              <a:spcBef>
                <a:spcPct val="0"/>
              </a:spcBef>
            </a:pPr>
            <a:r>
              <a:rPr lang="en-US" b="true" sz="2000">
                <a:solidFill>
                  <a:srgbClr val="FFFFFF"/>
                </a:solidFill>
                <a:latin typeface="Open Sans Bold"/>
                <a:ea typeface="Open Sans Bold"/>
                <a:cs typeface="Open Sans Bold"/>
                <a:sym typeface="Open Sans Bold"/>
              </a:rPr>
              <a:t>09</a:t>
            </a:r>
          </a:p>
        </p:txBody>
      </p:sp>
      <p:sp>
        <p:nvSpPr>
          <p:cNvPr name="TextBox 80" id="80"/>
          <p:cNvSpPr txBox="true"/>
          <p:nvPr/>
        </p:nvSpPr>
        <p:spPr>
          <a:xfrm rot="0">
            <a:off x="345091" y="3441204"/>
            <a:ext cx="348821" cy="239231"/>
          </a:xfrm>
          <a:prstGeom prst="rect">
            <a:avLst/>
          </a:prstGeom>
        </p:spPr>
        <p:txBody>
          <a:bodyPr anchor="t" rtlCol="false" tIns="0" lIns="0" bIns="0" rIns="0">
            <a:spAutoFit/>
          </a:bodyPr>
          <a:lstStyle/>
          <a:p>
            <a:pPr algn="ctr">
              <a:lnSpc>
                <a:spcPts val="1956"/>
              </a:lnSpc>
              <a:spcBef>
                <a:spcPct val="0"/>
              </a:spcBef>
            </a:pPr>
            <a:r>
              <a:rPr lang="en-US" b="true" sz="1397">
                <a:solidFill>
                  <a:srgbClr val="FFFFFF"/>
                </a:solidFill>
                <a:latin typeface="Open Sans Bold"/>
                <a:ea typeface="Open Sans Bold"/>
                <a:cs typeface="Open Sans Bold"/>
                <a:sym typeface="Open Sans Bold"/>
              </a:rPr>
              <a:t>02</a:t>
            </a:r>
          </a:p>
        </p:txBody>
      </p:sp>
      <p:sp>
        <p:nvSpPr>
          <p:cNvPr name="TextBox 81" id="81"/>
          <p:cNvSpPr txBox="true"/>
          <p:nvPr/>
        </p:nvSpPr>
        <p:spPr>
          <a:xfrm rot="0">
            <a:off x="322093" y="4297731"/>
            <a:ext cx="348821" cy="239231"/>
          </a:xfrm>
          <a:prstGeom prst="rect">
            <a:avLst/>
          </a:prstGeom>
        </p:spPr>
        <p:txBody>
          <a:bodyPr anchor="t" rtlCol="false" tIns="0" lIns="0" bIns="0" rIns="0">
            <a:spAutoFit/>
          </a:bodyPr>
          <a:lstStyle/>
          <a:p>
            <a:pPr algn="ctr">
              <a:lnSpc>
                <a:spcPts val="1956"/>
              </a:lnSpc>
              <a:spcBef>
                <a:spcPct val="0"/>
              </a:spcBef>
            </a:pPr>
            <a:r>
              <a:rPr lang="en-US" b="true" sz="1397">
                <a:solidFill>
                  <a:srgbClr val="FFFFFF"/>
                </a:solidFill>
                <a:latin typeface="Open Sans Bold"/>
                <a:ea typeface="Open Sans Bold"/>
                <a:cs typeface="Open Sans Bold"/>
                <a:sym typeface="Open Sans Bold"/>
              </a:rPr>
              <a:t>03</a:t>
            </a:r>
          </a:p>
        </p:txBody>
      </p:sp>
      <p:sp>
        <p:nvSpPr>
          <p:cNvPr name="TextBox 82" id="82"/>
          <p:cNvSpPr txBox="true"/>
          <p:nvPr/>
        </p:nvSpPr>
        <p:spPr>
          <a:xfrm rot="0">
            <a:off x="322093" y="5140912"/>
            <a:ext cx="348821" cy="239231"/>
          </a:xfrm>
          <a:prstGeom prst="rect">
            <a:avLst/>
          </a:prstGeom>
        </p:spPr>
        <p:txBody>
          <a:bodyPr anchor="t" rtlCol="false" tIns="0" lIns="0" bIns="0" rIns="0">
            <a:spAutoFit/>
          </a:bodyPr>
          <a:lstStyle/>
          <a:p>
            <a:pPr algn="ctr">
              <a:lnSpc>
                <a:spcPts val="1956"/>
              </a:lnSpc>
              <a:spcBef>
                <a:spcPct val="0"/>
              </a:spcBef>
            </a:pPr>
            <a:r>
              <a:rPr lang="en-US" b="true" sz="1397">
                <a:solidFill>
                  <a:srgbClr val="FFFFFF"/>
                </a:solidFill>
                <a:latin typeface="Open Sans Bold"/>
                <a:ea typeface="Open Sans Bold"/>
                <a:cs typeface="Open Sans Bold"/>
                <a:sym typeface="Open Sans Bold"/>
              </a:rPr>
              <a:t>04</a:t>
            </a:r>
          </a:p>
        </p:txBody>
      </p:sp>
      <p:sp>
        <p:nvSpPr>
          <p:cNvPr name="TextBox 83" id="83"/>
          <p:cNvSpPr txBox="true"/>
          <p:nvPr/>
        </p:nvSpPr>
        <p:spPr>
          <a:xfrm rot="0">
            <a:off x="891559" y="8828175"/>
            <a:ext cx="5211008" cy="280670"/>
          </a:xfrm>
          <a:prstGeom prst="rect">
            <a:avLst/>
          </a:prstGeom>
        </p:spPr>
        <p:txBody>
          <a:bodyPr anchor="t" rtlCol="false" tIns="0" lIns="0" bIns="0" rIns="0">
            <a:spAutoFit/>
          </a:bodyPr>
          <a:lstStyle/>
          <a:p>
            <a:pPr algn="l">
              <a:lnSpc>
                <a:spcPts val="2380"/>
              </a:lnSpc>
              <a:spcBef>
                <a:spcPct val="0"/>
              </a:spcBef>
            </a:pPr>
            <a:r>
              <a:rPr lang="en-US" sz="1700">
                <a:solidFill>
                  <a:srgbClr val="FFFFFF"/>
                </a:solidFill>
                <a:latin typeface="Open Sans"/>
                <a:ea typeface="Open Sans"/>
                <a:cs typeface="Open Sans"/>
                <a:sym typeface="Open Sans"/>
              </a:rPr>
              <a:t>Lawyer booking</a:t>
            </a:r>
          </a:p>
        </p:txBody>
      </p:sp>
      <p:sp>
        <p:nvSpPr>
          <p:cNvPr name="TextBox 84" id="84"/>
          <p:cNvSpPr txBox="true"/>
          <p:nvPr/>
        </p:nvSpPr>
        <p:spPr>
          <a:xfrm rot="0">
            <a:off x="6687523" y="2612482"/>
            <a:ext cx="5211008" cy="280670"/>
          </a:xfrm>
          <a:prstGeom prst="rect">
            <a:avLst/>
          </a:prstGeom>
        </p:spPr>
        <p:txBody>
          <a:bodyPr anchor="t" rtlCol="false" tIns="0" lIns="0" bIns="0" rIns="0">
            <a:spAutoFit/>
          </a:bodyPr>
          <a:lstStyle/>
          <a:p>
            <a:pPr algn="l">
              <a:lnSpc>
                <a:spcPts val="2379"/>
              </a:lnSpc>
              <a:spcBef>
                <a:spcPct val="0"/>
              </a:spcBef>
            </a:pPr>
            <a:r>
              <a:rPr lang="en-US" sz="1699">
                <a:solidFill>
                  <a:srgbClr val="FFFFFF"/>
                </a:solidFill>
                <a:latin typeface="Open Sans"/>
                <a:ea typeface="Open Sans"/>
                <a:cs typeface="Open Sans"/>
                <a:sym typeface="Open Sans"/>
              </a:rPr>
              <a:t>Legal database integration</a:t>
            </a:r>
          </a:p>
        </p:txBody>
      </p:sp>
      <p:sp>
        <p:nvSpPr>
          <p:cNvPr name="TextBox 85" id="85"/>
          <p:cNvSpPr txBox="true"/>
          <p:nvPr/>
        </p:nvSpPr>
        <p:spPr>
          <a:xfrm rot="0">
            <a:off x="891559" y="9590315"/>
            <a:ext cx="5211008" cy="280670"/>
          </a:xfrm>
          <a:prstGeom prst="rect">
            <a:avLst/>
          </a:prstGeom>
        </p:spPr>
        <p:txBody>
          <a:bodyPr anchor="t" rtlCol="false" tIns="0" lIns="0" bIns="0" rIns="0">
            <a:spAutoFit/>
          </a:bodyPr>
          <a:lstStyle/>
          <a:p>
            <a:pPr algn="l">
              <a:lnSpc>
                <a:spcPts val="2379"/>
              </a:lnSpc>
              <a:spcBef>
                <a:spcPct val="0"/>
              </a:spcBef>
            </a:pPr>
            <a:r>
              <a:rPr lang="en-US" sz="1699">
                <a:solidFill>
                  <a:srgbClr val="FFFFFF"/>
                </a:solidFill>
                <a:latin typeface="Open Sans"/>
                <a:ea typeface="Open Sans"/>
                <a:cs typeface="Open Sans"/>
                <a:sym typeface="Open Sans"/>
              </a:rPr>
              <a:t>Fee management</a:t>
            </a:r>
          </a:p>
        </p:txBody>
      </p:sp>
      <p:sp>
        <p:nvSpPr>
          <p:cNvPr name="TextBox 86" id="86"/>
          <p:cNvSpPr txBox="true"/>
          <p:nvPr/>
        </p:nvSpPr>
        <p:spPr>
          <a:xfrm rot="0">
            <a:off x="322093" y="6054529"/>
            <a:ext cx="348821" cy="239335"/>
          </a:xfrm>
          <a:prstGeom prst="rect">
            <a:avLst/>
          </a:prstGeom>
        </p:spPr>
        <p:txBody>
          <a:bodyPr anchor="t" rtlCol="false" tIns="0" lIns="0" bIns="0" rIns="0">
            <a:spAutoFit/>
          </a:bodyPr>
          <a:lstStyle/>
          <a:p>
            <a:pPr algn="ctr">
              <a:lnSpc>
                <a:spcPts val="1956"/>
              </a:lnSpc>
              <a:spcBef>
                <a:spcPct val="0"/>
              </a:spcBef>
            </a:pPr>
            <a:r>
              <a:rPr lang="en-US" b="true" sz="1397">
                <a:solidFill>
                  <a:srgbClr val="FFFFFF"/>
                </a:solidFill>
                <a:latin typeface="Open Sans Bold"/>
                <a:ea typeface="Open Sans Bold"/>
                <a:cs typeface="Open Sans Bold"/>
                <a:sym typeface="Open Sans Bold"/>
              </a:rPr>
              <a:t>05</a:t>
            </a:r>
          </a:p>
        </p:txBody>
      </p:sp>
      <p:sp>
        <p:nvSpPr>
          <p:cNvPr name="TextBox 87" id="87"/>
          <p:cNvSpPr txBox="true"/>
          <p:nvPr/>
        </p:nvSpPr>
        <p:spPr>
          <a:xfrm rot="0">
            <a:off x="322093" y="6964497"/>
            <a:ext cx="348821" cy="239335"/>
          </a:xfrm>
          <a:prstGeom prst="rect">
            <a:avLst/>
          </a:prstGeom>
        </p:spPr>
        <p:txBody>
          <a:bodyPr anchor="t" rtlCol="false" tIns="0" lIns="0" bIns="0" rIns="0">
            <a:spAutoFit/>
          </a:bodyPr>
          <a:lstStyle/>
          <a:p>
            <a:pPr algn="ctr">
              <a:lnSpc>
                <a:spcPts val="1956"/>
              </a:lnSpc>
              <a:spcBef>
                <a:spcPct val="0"/>
              </a:spcBef>
            </a:pPr>
            <a:r>
              <a:rPr lang="en-US" b="true" sz="1397">
                <a:solidFill>
                  <a:srgbClr val="FFFFFF"/>
                </a:solidFill>
                <a:latin typeface="Open Sans Bold"/>
                <a:ea typeface="Open Sans Bold"/>
                <a:cs typeface="Open Sans Bold"/>
                <a:sym typeface="Open Sans Bold"/>
              </a:rPr>
              <a:t>06</a:t>
            </a:r>
          </a:p>
        </p:txBody>
      </p:sp>
      <p:sp>
        <p:nvSpPr>
          <p:cNvPr name="TextBox 88" id="88"/>
          <p:cNvSpPr txBox="true"/>
          <p:nvPr/>
        </p:nvSpPr>
        <p:spPr>
          <a:xfrm rot="0">
            <a:off x="322093" y="7960190"/>
            <a:ext cx="348821" cy="239335"/>
          </a:xfrm>
          <a:prstGeom prst="rect">
            <a:avLst/>
          </a:prstGeom>
        </p:spPr>
        <p:txBody>
          <a:bodyPr anchor="t" rtlCol="false" tIns="0" lIns="0" bIns="0" rIns="0">
            <a:spAutoFit/>
          </a:bodyPr>
          <a:lstStyle/>
          <a:p>
            <a:pPr algn="ctr">
              <a:lnSpc>
                <a:spcPts val="1956"/>
              </a:lnSpc>
              <a:spcBef>
                <a:spcPct val="0"/>
              </a:spcBef>
            </a:pPr>
            <a:r>
              <a:rPr lang="en-US" b="true" sz="1397">
                <a:solidFill>
                  <a:srgbClr val="FFFFFF"/>
                </a:solidFill>
                <a:latin typeface="Open Sans Bold"/>
                <a:ea typeface="Open Sans Bold"/>
                <a:cs typeface="Open Sans Bold"/>
                <a:sym typeface="Open Sans Bold"/>
              </a:rPr>
              <a:t>07</a:t>
            </a:r>
          </a:p>
        </p:txBody>
      </p:sp>
      <p:sp>
        <p:nvSpPr>
          <p:cNvPr name="TextBox 89" id="89"/>
          <p:cNvSpPr txBox="true"/>
          <p:nvPr/>
        </p:nvSpPr>
        <p:spPr>
          <a:xfrm rot="0">
            <a:off x="322093" y="9827751"/>
            <a:ext cx="348821" cy="239335"/>
          </a:xfrm>
          <a:prstGeom prst="rect">
            <a:avLst/>
          </a:prstGeom>
        </p:spPr>
        <p:txBody>
          <a:bodyPr anchor="t" rtlCol="false" tIns="0" lIns="0" bIns="0" rIns="0">
            <a:spAutoFit/>
          </a:bodyPr>
          <a:lstStyle/>
          <a:p>
            <a:pPr algn="ctr">
              <a:lnSpc>
                <a:spcPts val="1956"/>
              </a:lnSpc>
              <a:spcBef>
                <a:spcPct val="0"/>
              </a:spcBef>
            </a:pPr>
            <a:r>
              <a:rPr lang="en-US" b="true" sz="1397">
                <a:solidFill>
                  <a:srgbClr val="FFFFFF"/>
                </a:solidFill>
                <a:latin typeface="Open Sans Bold"/>
                <a:ea typeface="Open Sans Bold"/>
                <a:cs typeface="Open Sans Bold"/>
                <a:sym typeface="Open Sans Bold"/>
              </a:rPr>
              <a:t>09</a:t>
            </a:r>
          </a:p>
        </p:txBody>
      </p:sp>
      <p:sp>
        <p:nvSpPr>
          <p:cNvPr name="TextBox 90" id="90"/>
          <p:cNvSpPr txBox="true"/>
          <p:nvPr/>
        </p:nvSpPr>
        <p:spPr>
          <a:xfrm rot="0">
            <a:off x="5928156" y="2592470"/>
            <a:ext cx="348821" cy="239335"/>
          </a:xfrm>
          <a:prstGeom prst="rect">
            <a:avLst/>
          </a:prstGeom>
        </p:spPr>
        <p:txBody>
          <a:bodyPr anchor="t" rtlCol="false" tIns="0" lIns="0" bIns="0" rIns="0">
            <a:spAutoFit/>
          </a:bodyPr>
          <a:lstStyle/>
          <a:p>
            <a:pPr algn="ctr">
              <a:lnSpc>
                <a:spcPts val="1956"/>
              </a:lnSpc>
              <a:spcBef>
                <a:spcPct val="0"/>
              </a:spcBef>
            </a:pPr>
            <a:r>
              <a:rPr lang="en-US" b="true" sz="1397">
                <a:solidFill>
                  <a:srgbClr val="FFFFFF"/>
                </a:solidFill>
                <a:latin typeface="Open Sans Bold"/>
                <a:ea typeface="Open Sans Bold"/>
                <a:cs typeface="Open Sans Bold"/>
                <a:sym typeface="Open Sans Bold"/>
              </a:rPr>
              <a:t>10</a:t>
            </a:r>
          </a:p>
        </p:txBody>
      </p:sp>
      <p:sp>
        <p:nvSpPr>
          <p:cNvPr name="TextBox 91" id="91"/>
          <p:cNvSpPr txBox="true"/>
          <p:nvPr/>
        </p:nvSpPr>
        <p:spPr>
          <a:xfrm rot="0">
            <a:off x="5928156" y="3425863"/>
            <a:ext cx="348821" cy="239335"/>
          </a:xfrm>
          <a:prstGeom prst="rect">
            <a:avLst/>
          </a:prstGeom>
        </p:spPr>
        <p:txBody>
          <a:bodyPr anchor="t" rtlCol="false" tIns="0" lIns="0" bIns="0" rIns="0">
            <a:spAutoFit/>
          </a:bodyPr>
          <a:lstStyle/>
          <a:p>
            <a:pPr algn="ctr">
              <a:lnSpc>
                <a:spcPts val="1956"/>
              </a:lnSpc>
              <a:spcBef>
                <a:spcPct val="0"/>
              </a:spcBef>
            </a:pPr>
            <a:r>
              <a:rPr lang="en-US" b="true" sz="1397">
                <a:solidFill>
                  <a:srgbClr val="FFFFFF"/>
                </a:solidFill>
                <a:latin typeface="Open Sans Bold"/>
                <a:ea typeface="Open Sans Bold"/>
                <a:cs typeface="Open Sans Bold"/>
                <a:sym typeface="Open Sans Bold"/>
              </a:rPr>
              <a:t>10</a:t>
            </a:r>
          </a:p>
        </p:txBody>
      </p:sp>
      <p:sp>
        <p:nvSpPr>
          <p:cNvPr name="TextBox 92" id="92"/>
          <p:cNvSpPr txBox="true"/>
          <p:nvPr/>
        </p:nvSpPr>
        <p:spPr>
          <a:xfrm rot="0">
            <a:off x="5928156" y="4307518"/>
            <a:ext cx="348821" cy="239335"/>
          </a:xfrm>
          <a:prstGeom prst="rect">
            <a:avLst/>
          </a:prstGeom>
        </p:spPr>
        <p:txBody>
          <a:bodyPr anchor="t" rtlCol="false" tIns="0" lIns="0" bIns="0" rIns="0">
            <a:spAutoFit/>
          </a:bodyPr>
          <a:lstStyle/>
          <a:p>
            <a:pPr algn="ctr">
              <a:lnSpc>
                <a:spcPts val="1956"/>
              </a:lnSpc>
              <a:spcBef>
                <a:spcPct val="0"/>
              </a:spcBef>
            </a:pPr>
            <a:r>
              <a:rPr lang="en-US" b="true" sz="1397">
                <a:solidFill>
                  <a:srgbClr val="FFFFFF"/>
                </a:solidFill>
                <a:latin typeface="Open Sans Bold"/>
                <a:ea typeface="Open Sans Bold"/>
                <a:cs typeface="Open Sans Bold"/>
                <a:sym typeface="Open Sans Bold"/>
              </a:rPr>
              <a:t>12</a:t>
            </a:r>
          </a:p>
        </p:txBody>
      </p:sp>
      <p:sp>
        <p:nvSpPr>
          <p:cNvPr name="TextBox 93" id="93"/>
          <p:cNvSpPr txBox="true"/>
          <p:nvPr/>
        </p:nvSpPr>
        <p:spPr>
          <a:xfrm rot="0">
            <a:off x="5928156" y="5140912"/>
            <a:ext cx="348821" cy="239335"/>
          </a:xfrm>
          <a:prstGeom prst="rect">
            <a:avLst/>
          </a:prstGeom>
        </p:spPr>
        <p:txBody>
          <a:bodyPr anchor="t" rtlCol="false" tIns="0" lIns="0" bIns="0" rIns="0">
            <a:spAutoFit/>
          </a:bodyPr>
          <a:lstStyle/>
          <a:p>
            <a:pPr algn="ctr">
              <a:lnSpc>
                <a:spcPts val="1956"/>
              </a:lnSpc>
              <a:spcBef>
                <a:spcPct val="0"/>
              </a:spcBef>
            </a:pPr>
            <a:r>
              <a:rPr lang="en-US" b="true" sz="1397">
                <a:solidFill>
                  <a:srgbClr val="FFFFFF"/>
                </a:solidFill>
                <a:latin typeface="Open Sans Bold"/>
                <a:ea typeface="Open Sans Bold"/>
                <a:cs typeface="Open Sans Bold"/>
                <a:sym typeface="Open Sans Bold"/>
              </a:rPr>
              <a:t>13</a:t>
            </a:r>
          </a:p>
        </p:txBody>
      </p:sp>
      <p:sp>
        <p:nvSpPr>
          <p:cNvPr name="TextBox 94" id="94"/>
          <p:cNvSpPr txBox="true"/>
          <p:nvPr/>
        </p:nvSpPr>
        <p:spPr>
          <a:xfrm rot="0">
            <a:off x="6687523" y="5120192"/>
            <a:ext cx="5211008" cy="280670"/>
          </a:xfrm>
          <a:prstGeom prst="rect">
            <a:avLst/>
          </a:prstGeom>
        </p:spPr>
        <p:txBody>
          <a:bodyPr anchor="t" rtlCol="false" tIns="0" lIns="0" bIns="0" rIns="0">
            <a:spAutoFit/>
          </a:bodyPr>
          <a:lstStyle/>
          <a:p>
            <a:pPr algn="l">
              <a:lnSpc>
                <a:spcPts val="2379"/>
              </a:lnSpc>
              <a:spcBef>
                <a:spcPct val="0"/>
              </a:spcBef>
            </a:pPr>
            <a:r>
              <a:rPr lang="en-US" sz="1699">
                <a:solidFill>
                  <a:srgbClr val="FFFFFF"/>
                </a:solidFill>
                <a:latin typeface="Open Sans"/>
                <a:ea typeface="Open Sans"/>
                <a:cs typeface="Open Sans"/>
                <a:sym typeface="Open Sans"/>
              </a:rPr>
              <a:t>Court order tracking</a:t>
            </a:r>
          </a:p>
        </p:txBody>
      </p:sp>
      <p:sp>
        <p:nvSpPr>
          <p:cNvPr name="TextBox 95" id="95"/>
          <p:cNvSpPr txBox="true"/>
          <p:nvPr/>
        </p:nvSpPr>
        <p:spPr>
          <a:xfrm rot="0">
            <a:off x="6687523" y="4286850"/>
            <a:ext cx="5211008" cy="280670"/>
          </a:xfrm>
          <a:prstGeom prst="rect">
            <a:avLst/>
          </a:prstGeom>
        </p:spPr>
        <p:txBody>
          <a:bodyPr anchor="t" rtlCol="false" tIns="0" lIns="0" bIns="0" rIns="0">
            <a:spAutoFit/>
          </a:bodyPr>
          <a:lstStyle/>
          <a:p>
            <a:pPr algn="l">
              <a:lnSpc>
                <a:spcPts val="2379"/>
              </a:lnSpc>
              <a:spcBef>
                <a:spcPct val="0"/>
              </a:spcBef>
            </a:pPr>
            <a:r>
              <a:rPr lang="en-US" sz="1699">
                <a:solidFill>
                  <a:srgbClr val="FFFFFF"/>
                </a:solidFill>
                <a:latin typeface="Open Sans"/>
                <a:ea typeface="Open Sans"/>
                <a:cs typeface="Open Sans"/>
                <a:sym typeface="Open Sans"/>
              </a:rPr>
              <a:t>Automated reminders</a:t>
            </a:r>
          </a:p>
        </p:txBody>
      </p:sp>
      <p:sp>
        <p:nvSpPr>
          <p:cNvPr name="TextBox 96" id="96"/>
          <p:cNvSpPr txBox="true"/>
          <p:nvPr/>
        </p:nvSpPr>
        <p:spPr>
          <a:xfrm rot="0">
            <a:off x="6687523" y="3363259"/>
            <a:ext cx="5211008" cy="280670"/>
          </a:xfrm>
          <a:prstGeom prst="rect">
            <a:avLst/>
          </a:prstGeom>
        </p:spPr>
        <p:txBody>
          <a:bodyPr anchor="t" rtlCol="false" tIns="0" lIns="0" bIns="0" rIns="0">
            <a:spAutoFit/>
          </a:bodyPr>
          <a:lstStyle/>
          <a:p>
            <a:pPr algn="l">
              <a:lnSpc>
                <a:spcPts val="2379"/>
              </a:lnSpc>
              <a:spcBef>
                <a:spcPct val="0"/>
              </a:spcBef>
            </a:pPr>
            <a:r>
              <a:rPr lang="en-US" sz="1699">
                <a:solidFill>
                  <a:srgbClr val="FFFFFF"/>
                </a:solidFill>
                <a:latin typeface="Open Sans"/>
                <a:ea typeface="Open Sans"/>
                <a:cs typeface="Open Sans"/>
                <a:sym typeface="Open Sans"/>
              </a:rPr>
              <a:t>Crime search tools</a:t>
            </a:r>
          </a:p>
        </p:txBody>
      </p:sp>
      <p:sp>
        <p:nvSpPr>
          <p:cNvPr name="TextBox 97" id="97"/>
          <p:cNvSpPr txBox="true"/>
          <p:nvPr/>
        </p:nvSpPr>
        <p:spPr>
          <a:xfrm rot="0">
            <a:off x="5928156" y="6054529"/>
            <a:ext cx="348821" cy="239335"/>
          </a:xfrm>
          <a:prstGeom prst="rect">
            <a:avLst/>
          </a:prstGeom>
        </p:spPr>
        <p:txBody>
          <a:bodyPr anchor="t" rtlCol="false" tIns="0" lIns="0" bIns="0" rIns="0">
            <a:spAutoFit/>
          </a:bodyPr>
          <a:lstStyle/>
          <a:p>
            <a:pPr algn="ctr">
              <a:lnSpc>
                <a:spcPts val="1956"/>
              </a:lnSpc>
              <a:spcBef>
                <a:spcPct val="0"/>
              </a:spcBef>
            </a:pPr>
            <a:r>
              <a:rPr lang="en-US" b="true" sz="1397">
                <a:solidFill>
                  <a:srgbClr val="FFFFFF"/>
                </a:solidFill>
                <a:latin typeface="Open Sans Bold"/>
                <a:ea typeface="Open Sans Bold"/>
                <a:cs typeface="Open Sans Bold"/>
                <a:sym typeface="Open Sans Bold"/>
              </a:rPr>
              <a:t>12</a:t>
            </a:r>
          </a:p>
        </p:txBody>
      </p:sp>
      <p:sp>
        <p:nvSpPr>
          <p:cNvPr name="TextBox 98" id="98"/>
          <p:cNvSpPr txBox="true"/>
          <p:nvPr/>
        </p:nvSpPr>
        <p:spPr>
          <a:xfrm rot="0">
            <a:off x="5928156" y="6887922"/>
            <a:ext cx="348821" cy="239335"/>
          </a:xfrm>
          <a:prstGeom prst="rect">
            <a:avLst/>
          </a:prstGeom>
        </p:spPr>
        <p:txBody>
          <a:bodyPr anchor="t" rtlCol="false" tIns="0" lIns="0" bIns="0" rIns="0">
            <a:spAutoFit/>
          </a:bodyPr>
          <a:lstStyle/>
          <a:p>
            <a:pPr algn="ctr">
              <a:lnSpc>
                <a:spcPts val="1956"/>
              </a:lnSpc>
              <a:spcBef>
                <a:spcPct val="0"/>
              </a:spcBef>
            </a:pPr>
            <a:r>
              <a:rPr lang="en-US" b="true" sz="1397">
                <a:solidFill>
                  <a:srgbClr val="FFFFFF"/>
                </a:solidFill>
                <a:latin typeface="Open Sans Bold"/>
                <a:ea typeface="Open Sans Bold"/>
                <a:cs typeface="Open Sans Bold"/>
                <a:sym typeface="Open Sans Bold"/>
              </a:rPr>
              <a:t>13</a:t>
            </a:r>
          </a:p>
        </p:txBody>
      </p:sp>
      <p:sp>
        <p:nvSpPr>
          <p:cNvPr name="TextBox 99" id="99"/>
          <p:cNvSpPr txBox="true"/>
          <p:nvPr/>
        </p:nvSpPr>
        <p:spPr>
          <a:xfrm rot="0">
            <a:off x="6687523" y="6139241"/>
            <a:ext cx="5211008" cy="280670"/>
          </a:xfrm>
          <a:prstGeom prst="rect">
            <a:avLst/>
          </a:prstGeom>
        </p:spPr>
        <p:txBody>
          <a:bodyPr anchor="t" rtlCol="false" tIns="0" lIns="0" bIns="0" rIns="0">
            <a:spAutoFit/>
          </a:bodyPr>
          <a:lstStyle/>
          <a:p>
            <a:pPr algn="l">
              <a:lnSpc>
                <a:spcPts val="2379"/>
              </a:lnSpc>
              <a:spcBef>
                <a:spcPct val="0"/>
              </a:spcBef>
            </a:pPr>
            <a:r>
              <a:rPr lang="en-US" sz="1699">
                <a:solidFill>
                  <a:srgbClr val="FFFFFF"/>
                </a:solidFill>
                <a:latin typeface="Open Sans"/>
                <a:ea typeface="Open Sans"/>
                <a:cs typeface="Open Sans"/>
                <a:sym typeface="Open Sans"/>
              </a:rPr>
              <a:t>Secure backups</a:t>
            </a:r>
          </a:p>
        </p:txBody>
      </p:sp>
      <p:sp>
        <p:nvSpPr>
          <p:cNvPr name="TextBox 100" id="100"/>
          <p:cNvSpPr txBox="true"/>
          <p:nvPr/>
        </p:nvSpPr>
        <p:spPr>
          <a:xfrm rot="0">
            <a:off x="6687523" y="6817781"/>
            <a:ext cx="5211008" cy="280670"/>
          </a:xfrm>
          <a:prstGeom prst="rect">
            <a:avLst/>
          </a:prstGeom>
        </p:spPr>
        <p:txBody>
          <a:bodyPr anchor="t" rtlCol="false" tIns="0" lIns="0" bIns="0" rIns="0">
            <a:spAutoFit/>
          </a:bodyPr>
          <a:lstStyle/>
          <a:p>
            <a:pPr algn="l">
              <a:lnSpc>
                <a:spcPts val="2379"/>
              </a:lnSpc>
              <a:spcBef>
                <a:spcPct val="0"/>
              </a:spcBef>
            </a:pPr>
            <a:r>
              <a:rPr lang="en-US" sz="1699">
                <a:solidFill>
                  <a:srgbClr val="FFFFFF"/>
                </a:solidFill>
                <a:latin typeface="Open Sans"/>
                <a:ea typeface="Open Sans"/>
                <a:cs typeface="Open Sans"/>
                <a:sym typeface="Open Sans"/>
              </a:rPr>
              <a:t>Bulk document handling</a:t>
            </a:r>
          </a:p>
        </p:txBody>
      </p:sp>
      <p:sp>
        <p:nvSpPr>
          <p:cNvPr name="TextBox 101" id="101"/>
          <p:cNvSpPr txBox="true"/>
          <p:nvPr/>
        </p:nvSpPr>
        <p:spPr>
          <a:xfrm rot="0">
            <a:off x="5928156" y="7854862"/>
            <a:ext cx="348821" cy="239335"/>
          </a:xfrm>
          <a:prstGeom prst="rect">
            <a:avLst/>
          </a:prstGeom>
        </p:spPr>
        <p:txBody>
          <a:bodyPr anchor="t" rtlCol="false" tIns="0" lIns="0" bIns="0" rIns="0">
            <a:spAutoFit/>
          </a:bodyPr>
          <a:lstStyle/>
          <a:p>
            <a:pPr algn="ctr">
              <a:lnSpc>
                <a:spcPts val="1956"/>
              </a:lnSpc>
              <a:spcBef>
                <a:spcPct val="0"/>
              </a:spcBef>
            </a:pPr>
            <a:r>
              <a:rPr lang="en-US" b="true" sz="1397">
                <a:solidFill>
                  <a:srgbClr val="FFFFFF"/>
                </a:solidFill>
                <a:latin typeface="Open Sans Bold"/>
                <a:ea typeface="Open Sans Bold"/>
                <a:cs typeface="Open Sans Bold"/>
                <a:sym typeface="Open Sans Bold"/>
              </a:rPr>
              <a:t>14</a:t>
            </a:r>
          </a:p>
        </p:txBody>
      </p:sp>
      <p:sp>
        <p:nvSpPr>
          <p:cNvPr name="TextBox 102" id="102"/>
          <p:cNvSpPr txBox="true"/>
          <p:nvPr/>
        </p:nvSpPr>
        <p:spPr>
          <a:xfrm rot="0">
            <a:off x="6687523" y="7784721"/>
            <a:ext cx="5211008" cy="280670"/>
          </a:xfrm>
          <a:prstGeom prst="rect">
            <a:avLst/>
          </a:prstGeom>
        </p:spPr>
        <p:txBody>
          <a:bodyPr anchor="t" rtlCol="false" tIns="0" lIns="0" bIns="0" rIns="0">
            <a:spAutoFit/>
          </a:bodyPr>
          <a:lstStyle/>
          <a:p>
            <a:pPr algn="l">
              <a:lnSpc>
                <a:spcPts val="2379"/>
              </a:lnSpc>
              <a:spcBef>
                <a:spcPct val="0"/>
              </a:spcBef>
            </a:pPr>
            <a:r>
              <a:rPr lang="en-US" sz="1699">
                <a:solidFill>
                  <a:srgbClr val="FFFFFF"/>
                </a:solidFill>
                <a:latin typeface="Open Sans"/>
                <a:ea typeface="Open Sans"/>
                <a:cs typeface="Open Sans"/>
                <a:sym typeface="Open Sans"/>
              </a:rPr>
              <a:t>Punishment estimation</a:t>
            </a:r>
          </a:p>
        </p:txBody>
      </p:sp>
      <p:sp>
        <p:nvSpPr>
          <p:cNvPr name="TextBox 103" id="103"/>
          <p:cNvSpPr txBox="true"/>
          <p:nvPr/>
        </p:nvSpPr>
        <p:spPr>
          <a:xfrm rot="0">
            <a:off x="1274359" y="361355"/>
            <a:ext cx="1802902" cy="530013"/>
          </a:xfrm>
          <a:prstGeom prst="rect">
            <a:avLst/>
          </a:prstGeom>
        </p:spPr>
        <p:txBody>
          <a:bodyPr anchor="t" rtlCol="false" tIns="0" lIns="0" bIns="0" rIns="0">
            <a:spAutoFit/>
          </a:bodyPr>
          <a:lstStyle/>
          <a:p>
            <a:pPr algn="l">
              <a:lnSpc>
                <a:spcPts val="4361"/>
              </a:lnSpc>
              <a:spcBef>
                <a:spcPct val="0"/>
              </a:spcBef>
            </a:pPr>
            <a:r>
              <a:rPr lang="en-US" sz="3115">
                <a:solidFill>
                  <a:srgbClr val="FFFFFF"/>
                </a:solidFill>
                <a:latin typeface="DM Serif Display"/>
                <a:ea typeface="DM Serif Display"/>
                <a:cs typeface="DM Serif Display"/>
                <a:sym typeface="DM Serif Display"/>
              </a:rPr>
              <a:t>CCMS</a:t>
            </a:r>
          </a:p>
        </p:txBody>
      </p:sp>
      <p:sp>
        <p:nvSpPr>
          <p:cNvPr name="TextBox 104" id="104"/>
          <p:cNvSpPr txBox="true"/>
          <p:nvPr/>
        </p:nvSpPr>
        <p:spPr>
          <a:xfrm rot="0">
            <a:off x="15940842" y="508149"/>
            <a:ext cx="978460"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Contact</a:t>
            </a:r>
          </a:p>
        </p:txBody>
      </p:sp>
      <p:sp>
        <p:nvSpPr>
          <p:cNvPr name="TextBox 105" id="105"/>
          <p:cNvSpPr txBox="true"/>
          <p:nvPr/>
        </p:nvSpPr>
        <p:spPr>
          <a:xfrm rot="0">
            <a:off x="14385046" y="508149"/>
            <a:ext cx="1060497"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About Us</a:t>
            </a:r>
          </a:p>
        </p:txBody>
      </p:sp>
      <p:sp>
        <p:nvSpPr>
          <p:cNvPr name="TextBox 106" id="106"/>
          <p:cNvSpPr txBox="true"/>
          <p:nvPr/>
        </p:nvSpPr>
        <p:spPr>
          <a:xfrm rot="0">
            <a:off x="13048434" y="508149"/>
            <a:ext cx="996468"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Service</a:t>
            </a:r>
          </a:p>
        </p:txBody>
      </p:sp>
      <p:sp>
        <p:nvSpPr>
          <p:cNvPr name="TextBox 107" id="107"/>
          <p:cNvSpPr txBox="true"/>
          <p:nvPr/>
        </p:nvSpPr>
        <p:spPr>
          <a:xfrm rot="0">
            <a:off x="11898530" y="508149"/>
            <a:ext cx="809760" cy="297180"/>
          </a:xfrm>
          <a:prstGeom prst="rect">
            <a:avLst/>
          </a:prstGeom>
        </p:spPr>
        <p:txBody>
          <a:bodyPr anchor="t" rtlCol="false" tIns="0" lIns="0" bIns="0" rIns="0">
            <a:spAutoFit/>
          </a:bodyPr>
          <a:lstStyle/>
          <a:p>
            <a:pPr algn="l">
              <a:lnSpc>
                <a:spcPts val="2519"/>
              </a:lnSpc>
              <a:spcBef>
                <a:spcPct val="0"/>
              </a:spcBef>
            </a:pPr>
            <a:r>
              <a:rPr lang="en-US" sz="1799">
                <a:solidFill>
                  <a:srgbClr val="FFFFFF"/>
                </a:solidFill>
                <a:latin typeface="Open Sans"/>
                <a:ea typeface="Open Sans"/>
                <a:cs typeface="Open Sans"/>
                <a:sym typeface="Open Sans"/>
              </a:rPr>
              <a:t>Home</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DAGXlUKrTis</dc:identifier>
  <dcterms:modified xsi:type="dcterms:W3CDTF">2011-08-01T06:04:30Z</dcterms:modified>
  <cp:revision>1</cp:revision>
  <dc:title>Black Brown Elegant Lawyer Presentation</dc:title>
</cp:coreProperties>
</file>